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NZ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6" name="Shape 8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hape 28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87" name="Shape 28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Shape 29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93" name="Shape 29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5" name="Shape 13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1" name="Shape 14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47" name="Shape 14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Shape 148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NZ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4" name="Shape 15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60" name="Shape 16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Shape 161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NZ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09" name="Shape 20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Shape 210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NZ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7" name="Shape 26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73" name="Shape 27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NZ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lt1"/>
              </a:buClr>
              <a:buFont typeface="Calibri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74" name="Shape 74"/>
          <p:cNvSpPr txBox="1"/>
          <p:nvPr>
            <p:ph idx="1" type="body"/>
          </p:nvPr>
        </p:nvSpPr>
        <p:spPr>
          <a:xfrm rot="5400000">
            <a:off x="2309018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lt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6" name="Shape 7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NZ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lt1"/>
              </a:buClr>
              <a:buFont typeface="Calibri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80" name="Shape 80"/>
          <p:cNvSpPr txBox="1"/>
          <p:nvPr>
            <p:ph idx="1" type="body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lt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2" name="Shape 8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3" name="Shape 83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NZ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lt1"/>
              </a:buClr>
              <a:buFont typeface="Calibri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65100" lvl="0" marL="342900" marR="0" rtl="0" algn="l">
              <a:spcBef>
                <a:spcPts val="56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33350" lvl="1" marL="742950" marR="0" rtl="0" algn="l">
              <a:spcBef>
                <a:spcPts val="480"/>
              </a:spcBef>
              <a:buClr>
                <a:schemeClr val="lt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01600" lvl="2" marL="11430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14300" lvl="3" marL="1600200" marR="0" rtl="0" algn="l">
              <a:spcBef>
                <a:spcPts val="360"/>
              </a:spcBef>
              <a:buClr>
                <a:schemeClr val="lt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14300" lvl="4" marL="2057400" marR="0" rtl="0" algn="l">
              <a:spcBef>
                <a:spcPts val="360"/>
              </a:spcBef>
              <a:buClr>
                <a:schemeClr val="lt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14300" lvl="5" marL="2514600" marR="0" rtl="0" algn="l">
              <a:spcBef>
                <a:spcPts val="36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14300" lvl="6" marL="2971800" marR="0" rtl="0" algn="l">
              <a:spcBef>
                <a:spcPts val="36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14300" lvl="7" marL="3429000" marR="0" rtl="0" algn="l">
              <a:spcBef>
                <a:spcPts val="36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14300" lvl="8" marL="3886200" marR="0" rtl="0" algn="l">
              <a:spcBef>
                <a:spcPts val="36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2" type="body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65100" lvl="0" marL="342900" marR="0" rtl="0" algn="l">
              <a:spcBef>
                <a:spcPts val="56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33350" lvl="1" marL="742950" marR="0" rtl="0" algn="l">
              <a:spcBef>
                <a:spcPts val="480"/>
              </a:spcBef>
              <a:buClr>
                <a:schemeClr val="lt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01600" lvl="2" marL="11430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14300" lvl="3" marL="1600200" marR="0" rtl="0" algn="l">
              <a:spcBef>
                <a:spcPts val="360"/>
              </a:spcBef>
              <a:buClr>
                <a:schemeClr val="lt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14300" lvl="4" marL="2057400" marR="0" rtl="0" algn="l">
              <a:spcBef>
                <a:spcPts val="360"/>
              </a:spcBef>
              <a:buClr>
                <a:schemeClr val="lt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14300" lvl="5" marL="2514600" marR="0" rtl="0" algn="l">
              <a:spcBef>
                <a:spcPts val="36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14300" lvl="6" marL="2971800" marR="0" rtl="0" algn="l">
              <a:spcBef>
                <a:spcPts val="36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14300" lvl="7" marL="3429000" marR="0" rtl="0" algn="l">
              <a:spcBef>
                <a:spcPts val="36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14300" lvl="8" marL="3886200" marR="0" rtl="0" algn="l">
              <a:spcBef>
                <a:spcPts val="36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5" name="Shape 25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NZ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lt1"/>
              </a:buClr>
              <a:buFont typeface="Calibri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28" name="Shape 28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lt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NZ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lt1"/>
              </a:buClr>
              <a:buFont typeface="Calibri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34" name="Shape 34"/>
          <p:cNvSpPr txBox="1"/>
          <p:nvPr>
            <p:ph idx="1" type="subTitle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spcBef>
                <a:spcPts val="640"/>
              </a:spcBef>
              <a:buClr>
                <a:schemeClr val="lt1"/>
              </a:buClr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ctr">
              <a:spcBef>
                <a:spcPts val="560"/>
              </a:spcBef>
              <a:buClr>
                <a:schemeClr val="lt1"/>
              </a:buClr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ctr">
              <a:spcBef>
                <a:spcPts val="480"/>
              </a:spcBef>
              <a:buClr>
                <a:schemeClr val="lt1"/>
              </a:buClr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ctr">
              <a:spcBef>
                <a:spcPts val="400"/>
              </a:spcBef>
              <a:buClr>
                <a:schemeClr val="lt1"/>
              </a:buClr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ctr">
              <a:spcBef>
                <a:spcPts val="400"/>
              </a:spcBef>
              <a:buClr>
                <a:schemeClr val="lt1"/>
              </a:buClr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ctr">
              <a:spcBef>
                <a:spcPts val="400"/>
              </a:spcBef>
              <a:buClr>
                <a:schemeClr val="lt1"/>
              </a:buClr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ctr">
              <a:spcBef>
                <a:spcPts val="400"/>
              </a:spcBef>
              <a:buClr>
                <a:schemeClr val="lt1"/>
              </a:buClr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ctr">
              <a:spcBef>
                <a:spcPts val="400"/>
              </a:spcBef>
              <a:buClr>
                <a:schemeClr val="lt1"/>
              </a:buClr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ctr">
              <a:spcBef>
                <a:spcPts val="400"/>
              </a:spcBef>
              <a:buClr>
                <a:schemeClr val="lt1"/>
              </a:buClr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NZ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lt1"/>
              </a:buClr>
              <a:buFont typeface="Calibri"/>
              <a:buNone/>
              <a:defRPr b="1" i="0" sz="4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400"/>
              </a:spcBef>
              <a:buClr>
                <a:schemeClr val="lt1"/>
              </a:buClr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360"/>
              </a:spcBef>
              <a:buClr>
                <a:schemeClr val="lt1"/>
              </a:buClr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20"/>
              </a:spcBef>
              <a:buClr>
                <a:schemeClr val="lt1"/>
              </a:buClr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280"/>
              </a:spcBef>
              <a:buClr>
                <a:schemeClr val="lt1"/>
              </a:buClr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280"/>
              </a:spcBef>
              <a:buClr>
                <a:schemeClr val="lt1"/>
              </a:buClr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280"/>
              </a:spcBef>
              <a:buClr>
                <a:schemeClr val="lt1"/>
              </a:buClr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280"/>
              </a:spcBef>
              <a:buClr>
                <a:schemeClr val="lt1"/>
              </a:buClr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280"/>
              </a:spcBef>
              <a:buClr>
                <a:schemeClr val="lt1"/>
              </a:buClr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280"/>
              </a:spcBef>
              <a:buClr>
                <a:schemeClr val="lt1"/>
              </a:buClr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NZ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lt1"/>
              </a:buClr>
              <a:buFont typeface="Calibri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480"/>
              </a:spcBef>
              <a:buClr>
                <a:schemeClr val="lt1"/>
              </a:buClr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400"/>
              </a:spcBef>
              <a:buClr>
                <a:schemeClr val="lt1"/>
              </a:buClr>
              <a:buFont typeface="Arial"/>
              <a:buNone/>
              <a:defRPr b="1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60"/>
              </a:spcBef>
              <a:buClr>
                <a:schemeClr val="lt1"/>
              </a:buClr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320"/>
              </a:spcBef>
              <a:buClr>
                <a:schemeClr val="lt1"/>
              </a:buClr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320"/>
              </a:spcBef>
              <a:buClr>
                <a:schemeClr val="lt1"/>
              </a:buClr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320"/>
              </a:spcBef>
              <a:buClr>
                <a:schemeClr val="lt1"/>
              </a:buClr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320"/>
              </a:spcBef>
              <a:buClr>
                <a:schemeClr val="lt1"/>
              </a:buClr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320"/>
              </a:spcBef>
              <a:buClr>
                <a:schemeClr val="lt1"/>
              </a:buClr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320"/>
              </a:spcBef>
              <a:buClr>
                <a:schemeClr val="lt1"/>
              </a:buClr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2" type="body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90500" lvl="0" marL="342900" marR="0" rtl="0" algn="l">
              <a:spcBef>
                <a:spcPts val="48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58750" lvl="1" marL="74295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14300" lvl="2" marL="1143000" marR="0" rtl="0" algn="l">
              <a:spcBef>
                <a:spcPts val="36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27000" lvl="3" marL="1600200" marR="0" rtl="0" algn="l">
              <a:spcBef>
                <a:spcPts val="320"/>
              </a:spcBef>
              <a:buClr>
                <a:schemeClr val="lt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27000" lvl="4" marL="2057400" marR="0" rtl="0" algn="l">
              <a:spcBef>
                <a:spcPts val="320"/>
              </a:spcBef>
              <a:buClr>
                <a:schemeClr val="lt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27000" lvl="5" marL="2514600" marR="0" rtl="0" algn="l">
              <a:spcBef>
                <a:spcPts val="32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27000" lvl="6" marL="2971800" marR="0" rtl="0" algn="l">
              <a:spcBef>
                <a:spcPts val="32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27000" lvl="7" marL="3429000" marR="0" rtl="0" algn="l">
              <a:spcBef>
                <a:spcPts val="32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27000" lvl="8" marL="3886200" marR="0" rtl="0" algn="l">
              <a:spcBef>
                <a:spcPts val="32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3" type="body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480"/>
              </a:spcBef>
              <a:buClr>
                <a:schemeClr val="lt1"/>
              </a:buClr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400"/>
              </a:spcBef>
              <a:buClr>
                <a:schemeClr val="lt1"/>
              </a:buClr>
              <a:buFont typeface="Arial"/>
              <a:buNone/>
              <a:defRPr b="1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60"/>
              </a:spcBef>
              <a:buClr>
                <a:schemeClr val="lt1"/>
              </a:buClr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320"/>
              </a:spcBef>
              <a:buClr>
                <a:schemeClr val="lt1"/>
              </a:buClr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320"/>
              </a:spcBef>
              <a:buClr>
                <a:schemeClr val="lt1"/>
              </a:buClr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320"/>
              </a:spcBef>
              <a:buClr>
                <a:schemeClr val="lt1"/>
              </a:buClr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320"/>
              </a:spcBef>
              <a:buClr>
                <a:schemeClr val="lt1"/>
              </a:buClr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320"/>
              </a:spcBef>
              <a:buClr>
                <a:schemeClr val="lt1"/>
              </a:buClr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320"/>
              </a:spcBef>
              <a:buClr>
                <a:schemeClr val="lt1"/>
              </a:buClr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4" type="body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90500" lvl="0" marL="342900" marR="0" rtl="0" algn="l">
              <a:spcBef>
                <a:spcPts val="48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58750" lvl="1" marL="74295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14300" lvl="2" marL="1143000" marR="0" rtl="0" algn="l">
              <a:spcBef>
                <a:spcPts val="36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27000" lvl="3" marL="1600200" marR="0" rtl="0" algn="l">
              <a:spcBef>
                <a:spcPts val="320"/>
              </a:spcBef>
              <a:buClr>
                <a:schemeClr val="lt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27000" lvl="4" marL="2057400" marR="0" rtl="0" algn="l">
              <a:spcBef>
                <a:spcPts val="320"/>
              </a:spcBef>
              <a:buClr>
                <a:schemeClr val="lt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27000" lvl="5" marL="2514600" marR="0" rtl="0" algn="l">
              <a:spcBef>
                <a:spcPts val="32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27000" lvl="6" marL="2971800" marR="0" rtl="0" algn="l">
              <a:spcBef>
                <a:spcPts val="32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27000" lvl="7" marL="3429000" marR="0" rtl="0" algn="l">
              <a:spcBef>
                <a:spcPts val="32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27000" lvl="8" marL="3886200" marR="0" rtl="0" algn="l">
              <a:spcBef>
                <a:spcPts val="32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0" name="Shape 50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1" name="Shape 5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NZ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lt1"/>
              </a:buClr>
              <a:buFont typeface="Calibri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55" name="Shape 55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NZ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lt1"/>
              </a:buClr>
              <a:buFont typeface="Calibri"/>
              <a:buNone/>
              <a:defRPr b="1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60" name="Shape 60"/>
          <p:cNvSpPr txBox="1"/>
          <p:nvPr>
            <p:ph idx="1" type="body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lt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1" name="Shape 61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280"/>
              </a:spcBef>
              <a:buClr>
                <a:schemeClr val="lt1"/>
              </a:buClr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240"/>
              </a:spcBef>
              <a:buClr>
                <a:schemeClr val="lt1"/>
              </a:buClr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200"/>
              </a:spcBef>
              <a:buClr>
                <a:schemeClr val="lt1"/>
              </a:buClr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180"/>
              </a:spcBef>
              <a:buClr>
                <a:schemeClr val="lt1"/>
              </a:buClr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180"/>
              </a:spcBef>
              <a:buClr>
                <a:schemeClr val="lt1"/>
              </a:buClr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180"/>
              </a:spcBef>
              <a:buClr>
                <a:schemeClr val="lt1"/>
              </a:buClr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180"/>
              </a:spcBef>
              <a:buClr>
                <a:schemeClr val="lt1"/>
              </a:buClr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180"/>
              </a:spcBef>
              <a:buClr>
                <a:schemeClr val="lt1"/>
              </a:buClr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180"/>
              </a:spcBef>
              <a:buClr>
                <a:schemeClr val="lt1"/>
              </a:buClr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2" name="Shape 62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NZ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lt1"/>
              </a:buClr>
              <a:buFont typeface="Calibri"/>
              <a:buNone/>
              <a:defRPr b="1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67" name="Shape 67"/>
          <p:cNvSpPr/>
          <p:nvPr>
            <p:ph idx="2" type="pic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640"/>
              </a:spcBef>
              <a:buClr>
                <a:schemeClr val="lt1"/>
              </a:buClr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560"/>
              </a:spcBef>
              <a:buClr>
                <a:schemeClr val="lt1"/>
              </a:buClr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480"/>
              </a:spcBef>
              <a:buClr>
                <a:schemeClr val="lt1"/>
              </a:buClr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400"/>
              </a:spcBef>
              <a:buClr>
                <a:schemeClr val="lt1"/>
              </a:buClr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400"/>
              </a:spcBef>
              <a:buClr>
                <a:schemeClr val="lt1"/>
              </a:buClr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400"/>
              </a:spcBef>
              <a:buClr>
                <a:schemeClr val="lt1"/>
              </a:buClr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400"/>
              </a:spcBef>
              <a:buClr>
                <a:schemeClr val="lt1"/>
              </a:buClr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400"/>
              </a:spcBef>
              <a:buClr>
                <a:schemeClr val="lt1"/>
              </a:buClr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400"/>
              </a:spcBef>
              <a:buClr>
                <a:schemeClr val="lt1"/>
              </a:buClr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280"/>
              </a:spcBef>
              <a:buClr>
                <a:schemeClr val="lt1"/>
              </a:buClr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240"/>
              </a:spcBef>
              <a:buClr>
                <a:schemeClr val="lt1"/>
              </a:buClr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200"/>
              </a:spcBef>
              <a:buClr>
                <a:schemeClr val="lt1"/>
              </a:buClr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180"/>
              </a:spcBef>
              <a:buClr>
                <a:schemeClr val="lt1"/>
              </a:buClr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180"/>
              </a:spcBef>
              <a:buClr>
                <a:schemeClr val="lt1"/>
              </a:buClr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180"/>
              </a:spcBef>
              <a:buClr>
                <a:schemeClr val="lt1"/>
              </a:buClr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180"/>
              </a:spcBef>
              <a:buClr>
                <a:schemeClr val="lt1"/>
              </a:buClr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180"/>
              </a:spcBef>
              <a:buClr>
                <a:schemeClr val="lt1"/>
              </a:buClr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180"/>
              </a:spcBef>
              <a:buClr>
                <a:schemeClr val="lt1"/>
              </a:buClr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9" name="Shape 69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0" name="Shape 7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NZ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lt1"/>
              </a:buClr>
              <a:buFont typeface="Calibri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lt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NZ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0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0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Shape 88"/>
          <p:cNvGrpSpPr/>
          <p:nvPr/>
        </p:nvGrpSpPr>
        <p:grpSpPr>
          <a:xfrm rot="6972918">
            <a:off x="-2481059" y="-4212933"/>
            <a:ext cx="12861890" cy="14283688"/>
            <a:chOff x="89784553" y="108172311"/>
            <a:chExt cx="8919953" cy="9004795"/>
          </a:xfrm>
        </p:grpSpPr>
        <p:grpSp>
          <p:nvGrpSpPr>
            <p:cNvPr id="89" name="Shape 89"/>
            <p:cNvGrpSpPr/>
            <p:nvPr/>
          </p:nvGrpSpPr>
          <p:grpSpPr>
            <a:xfrm>
              <a:off x="89784553" y="108172311"/>
              <a:ext cx="8851700" cy="9004795"/>
              <a:chOff x="105618112" y="105621616"/>
              <a:chExt cx="8851700" cy="9004795"/>
            </a:xfrm>
          </p:grpSpPr>
          <p:sp>
            <p:nvSpPr>
              <p:cNvPr id="90" name="Shape 90"/>
              <p:cNvSpPr/>
              <p:nvPr/>
            </p:nvSpPr>
            <p:spPr>
              <a:xfrm>
                <a:off x="105618112" y="109065575"/>
                <a:ext cx="4226569" cy="2222660"/>
              </a:xfrm>
              <a:prstGeom prst="ellipse">
                <a:avLst/>
              </a:prstGeom>
              <a:solidFill>
                <a:srgbClr val="FFC000">
                  <a:alpha val="20000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" name="Shape 91"/>
              <p:cNvSpPr/>
              <p:nvPr/>
            </p:nvSpPr>
            <p:spPr>
              <a:xfrm rot="3085740">
                <a:off x="106467576" y="107344572"/>
                <a:ext cx="4227883" cy="2222661"/>
              </a:xfrm>
              <a:prstGeom prst="ellipse">
                <a:avLst/>
              </a:prstGeom>
              <a:solidFill>
                <a:srgbClr val="FFC000">
                  <a:alpha val="20000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" name="Shape 92"/>
              <p:cNvSpPr/>
              <p:nvPr/>
            </p:nvSpPr>
            <p:spPr>
              <a:xfrm rot="6171420">
                <a:off x="108112571" y="106913341"/>
                <a:ext cx="4422404" cy="2222661"/>
              </a:xfrm>
              <a:prstGeom prst="ellipse">
                <a:avLst/>
              </a:prstGeom>
              <a:solidFill>
                <a:srgbClr val="FFC000">
                  <a:alpha val="20000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" name="Shape 93"/>
              <p:cNvSpPr/>
              <p:nvPr/>
            </p:nvSpPr>
            <p:spPr>
              <a:xfrm rot="-6171420">
                <a:off x="108208432" y="111165089"/>
                <a:ext cx="4313549" cy="2222661"/>
              </a:xfrm>
              <a:prstGeom prst="ellipse">
                <a:avLst/>
              </a:prstGeom>
              <a:solidFill>
                <a:srgbClr val="FFC000">
                  <a:alpha val="20000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" name="Shape 94"/>
              <p:cNvSpPr/>
              <p:nvPr/>
            </p:nvSpPr>
            <p:spPr>
              <a:xfrm rot="-9257160">
                <a:off x="109593172" y="110127665"/>
                <a:ext cx="4537796" cy="2222660"/>
              </a:xfrm>
              <a:prstGeom prst="ellipse">
                <a:avLst/>
              </a:prstGeom>
              <a:solidFill>
                <a:srgbClr val="FFC000">
                  <a:alpha val="20000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" name="Shape 95"/>
              <p:cNvSpPr/>
              <p:nvPr/>
            </p:nvSpPr>
            <p:spPr>
              <a:xfrm rot="-3085741">
                <a:off x="106303529" y="110645069"/>
                <a:ext cx="4235404" cy="2222660"/>
              </a:xfrm>
              <a:prstGeom prst="ellipse">
                <a:avLst/>
              </a:prstGeom>
              <a:solidFill>
                <a:srgbClr val="FFC000">
                  <a:alpha val="20000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" name="Shape 96"/>
              <p:cNvSpPr/>
              <p:nvPr/>
            </p:nvSpPr>
            <p:spPr>
              <a:xfrm rot="9257160">
                <a:off x="109619507" y="108081101"/>
                <a:ext cx="4595673" cy="2222660"/>
              </a:xfrm>
              <a:prstGeom prst="ellipse">
                <a:avLst/>
              </a:prstGeom>
              <a:solidFill>
                <a:srgbClr val="FFC000">
                  <a:alpha val="20000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7" name="Shape 97"/>
            <p:cNvGrpSpPr/>
            <p:nvPr/>
          </p:nvGrpSpPr>
          <p:grpSpPr>
            <a:xfrm>
              <a:off x="89852806" y="109731946"/>
              <a:ext cx="8851700" cy="5459978"/>
              <a:chOff x="89852806" y="109731946"/>
              <a:chExt cx="8851700" cy="5459978"/>
            </a:xfrm>
          </p:grpSpPr>
          <p:sp>
            <p:nvSpPr>
              <p:cNvPr id="98" name="Shape 98"/>
              <p:cNvSpPr/>
              <p:nvPr/>
            </p:nvSpPr>
            <p:spPr>
              <a:xfrm rot="6189173">
                <a:off x="94696757" y="111625391"/>
                <a:ext cx="1047749" cy="2461493"/>
              </a:xfrm>
              <a:custGeom>
                <a:pathLst>
                  <a:path extrusionOk="0" h="120000" w="120000">
                    <a:moveTo>
                      <a:pt x="11764" y="0"/>
                    </a:moveTo>
                    <a:lnTo>
                      <a:pt x="0" y="31532"/>
                    </a:lnTo>
                    <a:lnTo>
                      <a:pt x="0" y="67445"/>
                    </a:lnTo>
                    <a:lnTo>
                      <a:pt x="28235" y="99854"/>
                    </a:lnTo>
                    <a:lnTo>
                      <a:pt x="61176" y="114744"/>
                    </a:lnTo>
                    <a:lnTo>
                      <a:pt x="82352" y="119999"/>
                    </a:lnTo>
                    <a:lnTo>
                      <a:pt x="120000" y="109489"/>
                    </a:lnTo>
                    <a:lnTo>
                      <a:pt x="110588" y="80583"/>
                    </a:lnTo>
                    <a:lnTo>
                      <a:pt x="68235" y="28905"/>
                    </a:lnTo>
                    <a:lnTo>
                      <a:pt x="11764" y="0"/>
                    </a:lnTo>
                    <a:close/>
                  </a:path>
                </a:pathLst>
              </a:custGeom>
              <a:solidFill>
                <a:srgbClr val="C00000">
                  <a:alpha val="20000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" name="Shape 99"/>
              <p:cNvSpPr/>
              <p:nvPr/>
            </p:nvSpPr>
            <p:spPr>
              <a:xfrm rot="-8951768">
                <a:off x="93189553" y="112592632"/>
                <a:ext cx="1047750" cy="2461493"/>
              </a:xfrm>
              <a:custGeom>
                <a:pathLst>
                  <a:path extrusionOk="0" h="120000" w="120000">
                    <a:moveTo>
                      <a:pt x="11764" y="0"/>
                    </a:moveTo>
                    <a:lnTo>
                      <a:pt x="0" y="31532"/>
                    </a:lnTo>
                    <a:lnTo>
                      <a:pt x="0" y="67445"/>
                    </a:lnTo>
                    <a:lnTo>
                      <a:pt x="28235" y="99854"/>
                    </a:lnTo>
                    <a:lnTo>
                      <a:pt x="61176" y="114744"/>
                    </a:lnTo>
                    <a:lnTo>
                      <a:pt x="82352" y="119999"/>
                    </a:lnTo>
                    <a:lnTo>
                      <a:pt x="120000" y="109489"/>
                    </a:lnTo>
                    <a:lnTo>
                      <a:pt x="110588" y="80583"/>
                    </a:lnTo>
                    <a:lnTo>
                      <a:pt x="68235" y="28905"/>
                    </a:lnTo>
                    <a:lnTo>
                      <a:pt x="11764" y="0"/>
                    </a:lnTo>
                    <a:close/>
                  </a:path>
                </a:pathLst>
              </a:custGeom>
              <a:solidFill>
                <a:srgbClr val="C00000">
                  <a:alpha val="20000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" name="Shape 100"/>
              <p:cNvSpPr/>
              <p:nvPr/>
            </p:nvSpPr>
            <p:spPr>
              <a:xfrm>
                <a:off x="93361018" y="110025787"/>
                <a:ext cx="1217871" cy="2838450"/>
              </a:xfrm>
              <a:custGeom>
                <a:pathLst>
                  <a:path extrusionOk="0" h="120000" w="120000">
                    <a:moveTo>
                      <a:pt x="11764" y="0"/>
                    </a:moveTo>
                    <a:lnTo>
                      <a:pt x="0" y="31532"/>
                    </a:lnTo>
                    <a:lnTo>
                      <a:pt x="0" y="67445"/>
                    </a:lnTo>
                    <a:lnTo>
                      <a:pt x="28235" y="99854"/>
                    </a:lnTo>
                    <a:lnTo>
                      <a:pt x="61176" y="114744"/>
                    </a:lnTo>
                    <a:lnTo>
                      <a:pt x="82352" y="119999"/>
                    </a:lnTo>
                    <a:lnTo>
                      <a:pt x="120000" y="109489"/>
                    </a:lnTo>
                    <a:lnTo>
                      <a:pt x="110588" y="80583"/>
                    </a:lnTo>
                    <a:lnTo>
                      <a:pt x="68235" y="28905"/>
                    </a:lnTo>
                    <a:lnTo>
                      <a:pt x="11764" y="0"/>
                    </a:lnTo>
                    <a:close/>
                  </a:path>
                </a:pathLst>
              </a:custGeom>
              <a:solidFill>
                <a:srgbClr val="C00000">
                  <a:alpha val="20000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" name="Shape 101"/>
              <p:cNvSpPr/>
              <p:nvPr/>
            </p:nvSpPr>
            <p:spPr>
              <a:xfrm>
                <a:off x="89852806" y="111603337"/>
                <a:ext cx="4226569" cy="222266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" name="Shape 102"/>
              <p:cNvSpPr/>
              <p:nvPr/>
            </p:nvSpPr>
            <p:spPr>
              <a:xfrm rot="9257160">
                <a:off x="93854201" y="110618876"/>
                <a:ext cx="4595673" cy="222266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3" name="Shape 103"/>
              <p:cNvSpPr/>
              <p:nvPr/>
            </p:nvSpPr>
            <p:spPr>
              <a:xfrm rot="3216138">
                <a:off x="94423142" y="110578663"/>
                <a:ext cx="1047749" cy="2461493"/>
              </a:xfrm>
              <a:custGeom>
                <a:pathLst>
                  <a:path extrusionOk="0" h="120000" w="120000">
                    <a:moveTo>
                      <a:pt x="11764" y="0"/>
                    </a:moveTo>
                    <a:lnTo>
                      <a:pt x="0" y="31532"/>
                    </a:lnTo>
                    <a:lnTo>
                      <a:pt x="0" y="67445"/>
                    </a:lnTo>
                    <a:lnTo>
                      <a:pt x="28235" y="99854"/>
                    </a:lnTo>
                    <a:lnTo>
                      <a:pt x="61176" y="114744"/>
                    </a:lnTo>
                    <a:lnTo>
                      <a:pt x="82352" y="119999"/>
                    </a:lnTo>
                    <a:lnTo>
                      <a:pt x="120000" y="109489"/>
                    </a:lnTo>
                    <a:lnTo>
                      <a:pt x="110588" y="80583"/>
                    </a:lnTo>
                    <a:lnTo>
                      <a:pt x="68235" y="28905"/>
                    </a:lnTo>
                    <a:lnTo>
                      <a:pt x="11764" y="0"/>
                    </a:lnTo>
                    <a:close/>
                  </a:path>
                </a:pathLst>
              </a:custGeom>
              <a:solidFill>
                <a:srgbClr val="C00000">
                  <a:alpha val="20000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4" name="Shape 104"/>
              <p:cNvSpPr/>
              <p:nvPr/>
            </p:nvSpPr>
            <p:spPr>
              <a:xfrm rot="-2850300">
                <a:off x="92461658" y="110819607"/>
                <a:ext cx="1047749" cy="2461493"/>
              </a:xfrm>
              <a:custGeom>
                <a:pathLst>
                  <a:path extrusionOk="0" h="120000" w="120000">
                    <a:moveTo>
                      <a:pt x="11764" y="0"/>
                    </a:moveTo>
                    <a:lnTo>
                      <a:pt x="0" y="31532"/>
                    </a:lnTo>
                    <a:lnTo>
                      <a:pt x="0" y="67445"/>
                    </a:lnTo>
                    <a:lnTo>
                      <a:pt x="28235" y="99854"/>
                    </a:lnTo>
                    <a:lnTo>
                      <a:pt x="61176" y="114744"/>
                    </a:lnTo>
                    <a:lnTo>
                      <a:pt x="82352" y="119999"/>
                    </a:lnTo>
                    <a:lnTo>
                      <a:pt x="120000" y="109489"/>
                    </a:lnTo>
                    <a:lnTo>
                      <a:pt x="110588" y="80583"/>
                    </a:lnTo>
                    <a:lnTo>
                      <a:pt x="68235" y="28905"/>
                    </a:lnTo>
                    <a:lnTo>
                      <a:pt x="11764" y="0"/>
                    </a:lnTo>
                    <a:close/>
                  </a:path>
                </a:pathLst>
              </a:custGeom>
              <a:solidFill>
                <a:srgbClr val="C00000">
                  <a:alpha val="20000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" name="Shape 105"/>
              <p:cNvSpPr/>
              <p:nvPr/>
            </p:nvSpPr>
            <p:spPr>
              <a:xfrm rot="9411023">
                <a:off x="94205083" y="112604374"/>
                <a:ext cx="1145446" cy="2461492"/>
              </a:xfrm>
              <a:custGeom>
                <a:pathLst>
                  <a:path extrusionOk="0" h="120000" w="120000">
                    <a:moveTo>
                      <a:pt x="11764" y="0"/>
                    </a:moveTo>
                    <a:lnTo>
                      <a:pt x="0" y="31532"/>
                    </a:lnTo>
                    <a:lnTo>
                      <a:pt x="0" y="67445"/>
                    </a:lnTo>
                    <a:lnTo>
                      <a:pt x="28235" y="99854"/>
                    </a:lnTo>
                    <a:lnTo>
                      <a:pt x="61176" y="114744"/>
                    </a:lnTo>
                    <a:lnTo>
                      <a:pt x="82352" y="119999"/>
                    </a:lnTo>
                    <a:lnTo>
                      <a:pt x="120000" y="109489"/>
                    </a:lnTo>
                    <a:lnTo>
                      <a:pt x="110588" y="80583"/>
                    </a:lnTo>
                    <a:lnTo>
                      <a:pt x="68235" y="28905"/>
                    </a:lnTo>
                    <a:lnTo>
                      <a:pt x="11764" y="0"/>
                    </a:lnTo>
                    <a:close/>
                  </a:path>
                </a:pathLst>
              </a:custGeom>
              <a:solidFill>
                <a:srgbClr val="C00000">
                  <a:alpha val="20000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" name="Shape 106"/>
              <p:cNvSpPr/>
              <p:nvPr/>
            </p:nvSpPr>
            <p:spPr>
              <a:xfrm rot="-6171251">
                <a:off x="92198962" y="111732669"/>
                <a:ext cx="1153382" cy="2831547"/>
              </a:xfrm>
              <a:custGeom>
                <a:pathLst>
                  <a:path extrusionOk="0" h="120000" w="120000">
                    <a:moveTo>
                      <a:pt x="11764" y="0"/>
                    </a:moveTo>
                    <a:lnTo>
                      <a:pt x="0" y="31532"/>
                    </a:lnTo>
                    <a:lnTo>
                      <a:pt x="0" y="67445"/>
                    </a:lnTo>
                    <a:lnTo>
                      <a:pt x="28235" y="99854"/>
                    </a:lnTo>
                    <a:lnTo>
                      <a:pt x="61176" y="114744"/>
                    </a:lnTo>
                    <a:lnTo>
                      <a:pt x="82352" y="119999"/>
                    </a:lnTo>
                    <a:lnTo>
                      <a:pt x="120000" y="109489"/>
                    </a:lnTo>
                    <a:lnTo>
                      <a:pt x="110588" y="80583"/>
                    </a:lnTo>
                    <a:lnTo>
                      <a:pt x="68235" y="28905"/>
                    </a:lnTo>
                    <a:lnTo>
                      <a:pt x="11764" y="0"/>
                    </a:lnTo>
                    <a:close/>
                  </a:path>
                </a:pathLst>
              </a:custGeom>
              <a:solidFill>
                <a:srgbClr val="C00000">
                  <a:alpha val="20000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107" name="Shape 107"/>
              <p:cNvGrpSpPr/>
              <p:nvPr/>
            </p:nvGrpSpPr>
            <p:grpSpPr>
              <a:xfrm rot="7660559">
                <a:off x="93151723" y="111703835"/>
                <a:ext cx="1915011" cy="1959388"/>
                <a:chOff x="96808810" y="107886362"/>
                <a:chExt cx="5006958" cy="5122987"/>
              </a:xfrm>
            </p:grpSpPr>
            <p:sp>
              <p:nvSpPr>
                <p:cNvPr id="108" name="Shape 108"/>
                <p:cNvSpPr/>
                <p:nvPr/>
              </p:nvSpPr>
              <p:spPr>
                <a:xfrm>
                  <a:off x="98656675" y="107886362"/>
                  <a:ext cx="1047749" cy="2838450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C00000">
                    <a:alpha val="4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9" name="Shape 109"/>
                <p:cNvSpPr/>
                <p:nvPr/>
              </p:nvSpPr>
              <p:spPr>
                <a:xfrm rot="3216138">
                  <a:off x="99665635" y="108382100"/>
                  <a:ext cx="1047749" cy="2461493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C00000">
                    <a:alpha val="4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0" name="Shape 110"/>
                <p:cNvSpPr/>
                <p:nvPr/>
              </p:nvSpPr>
              <p:spPr>
                <a:xfrm rot="6194406">
                  <a:off x="99973877" y="109356185"/>
                  <a:ext cx="1047751" cy="2461492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C00000">
                    <a:alpha val="4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1" name="Shape 111"/>
                <p:cNvSpPr/>
                <p:nvPr/>
              </p:nvSpPr>
              <p:spPr>
                <a:xfrm rot="9614810">
                  <a:off x="99427553" y="110367368"/>
                  <a:ext cx="1047749" cy="2461492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C00000">
                    <a:alpha val="4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2" name="Shape 112"/>
                <p:cNvSpPr/>
                <p:nvPr/>
              </p:nvSpPr>
              <p:spPr>
                <a:xfrm rot="-8951768">
                  <a:off x="98432048" y="110453207"/>
                  <a:ext cx="1047747" cy="2461493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C00000">
                    <a:alpha val="4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3" name="Shape 113"/>
                <p:cNvSpPr/>
                <p:nvPr/>
              </p:nvSpPr>
              <p:spPr>
                <a:xfrm rot="-6023606">
                  <a:off x="97589997" y="109768002"/>
                  <a:ext cx="1047750" cy="2461491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C00000">
                    <a:alpha val="4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4" name="Shape 114"/>
                <p:cNvSpPr/>
                <p:nvPr/>
              </p:nvSpPr>
              <p:spPr>
                <a:xfrm rot="-2850300">
                  <a:off x="97704153" y="108680182"/>
                  <a:ext cx="1047749" cy="2461494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C00000">
                    <a:alpha val="4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15" name="Shape 115"/>
              <p:cNvGrpSpPr/>
              <p:nvPr/>
            </p:nvGrpSpPr>
            <p:grpSpPr>
              <a:xfrm rot="7660559">
                <a:off x="93861618" y="112492747"/>
                <a:ext cx="391615" cy="400689"/>
                <a:chOff x="108965003" y="111186987"/>
                <a:chExt cx="5006971" cy="5122987"/>
              </a:xfrm>
            </p:grpSpPr>
            <p:sp>
              <p:nvSpPr>
                <p:cNvPr id="116" name="Shape 116"/>
                <p:cNvSpPr/>
                <p:nvPr/>
              </p:nvSpPr>
              <p:spPr>
                <a:xfrm>
                  <a:off x="110812862" y="111186987"/>
                  <a:ext cx="1047753" cy="2838443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C000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7" name="Shape 117"/>
                <p:cNvSpPr/>
                <p:nvPr/>
              </p:nvSpPr>
              <p:spPr>
                <a:xfrm rot="3216138">
                  <a:off x="111821836" y="111682728"/>
                  <a:ext cx="1047753" cy="2461489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C000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8" name="Shape 118"/>
                <p:cNvSpPr/>
                <p:nvPr/>
              </p:nvSpPr>
              <p:spPr>
                <a:xfrm rot="6194406">
                  <a:off x="112130084" y="112656827"/>
                  <a:ext cx="1047753" cy="2461487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C000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9" name="Shape 119"/>
                <p:cNvSpPr/>
                <p:nvPr/>
              </p:nvSpPr>
              <p:spPr>
                <a:xfrm rot="9614810">
                  <a:off x="111583756" y="113667970"/>
                  <a:ext cx="1047752" cy="2461503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C000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0" name="Shape 120"/>
                <p:cNvSpPr/>
                <p:nvPr/>
              </p:nvSpPr>
              <p:spPr>
                <a:xfrm rot="-8951768">
                  <a:off x="110588255" y="113753834"/>
                  <a:ext cx="1047752" cy="2461489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C000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1" name="Shape 121"/>
                <p:cNvSpPr/>
                <p:nvPr/>
              </p:nvSpPr>
              <p:spPr>
                <a:xfrm rot="-6023606">
                  <a:off x="109746187" y="113068627"/>
                  <a:ext cx="1047754" cy="2461489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C000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2" name="Shape 122"/>
                <p:cNvSpPr/>
                <p:nvPr/>
              </p:nvSpPr>
              <p:spPr>
                <a:xfrm rot="-2850300">
                  <a:off x="109860363" y="111980794"/>
                  <a:ext cx="1047752" cy="2461489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C000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3" name="Shape 123"/>
              <p:cNvGrpSpPr/>
              <p:nvPr/>
            </p:nvGrpSpPr>
            <p:grpSpPr>
              <a:xfrm rot="7660559">
                <a:off x="93976296" y="112610826"/>
                <a:ext cx="155428" cy="159031"/>
                <a:chOff x="109525277" y="107426400"/>
                <a:chExt cx="5006934" cy="5123012"/>
              </a:xfrm>
            </p:grpSpPr>
            <p:sp>
              <p:nvSpPr>
                <p:cNvPr id="124" name="Shape 124"/>
                <p:cNvSpPr/>
                <p:nvPr/>
              </p:nvSpPr>
              <p:spPr>
                <a:xfrm>
                  <a:off x="111373125" y="107426400"/>
                  <a:ext cx="1047755" cy="2838431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FFFF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5" name="Shape 125"/>
                <p:cNvSpPr/>
                <p:nvPr/>
              </p:nvSpPr>
              <p:spPr>
                <a:xfrm rot="3216138">
                  <a:off x="112382097" y="107922166"/>
                  <a:ext cx="1047756" cy="2461491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FFFF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6" name="Shape 126"/>
                <p:cNvSpPr/>
                <p:nvPr/>
              </p:nvSpPr>
              <p:spPr>
                <a:xfrm rot="6194406">
                  <a:off x="112690317" y="108896226"/>
                  <a:ext cx="1047756" cy="2461492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FFFF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7" name="Shape 127"/>
                <p:cNvSpPr/>
                <p:nvPr/>
              </p:nvSpPr>
              <p:spPr>
                <a:xfrm rot="9614810">
                  <a:off x="112144035" y="109907384"/>
                  <a:ext cx="1047723" cy="2461496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FFFF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8" name="Shape 128"/>
                <p:cNvSpPr/>
                <p:nvPr/>
              </p:nvSpPr>
              <p:spPr>
                <a:xfrm rot="-8951768">
                  <a:off x="111148567" y="109993265"/>
                  <a:ext cx="1047755" cy="2461495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FFFF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9" name="Shape 129"/>
                <p:cNvSpPr/>
                <p:nvPr/>
              </p:nvSpPr>
              <p:spPr>
                <a:xfrm rot="-6023606">
                  <a:off x="110306462" y="109308074"/>
                  <a:ext cx="1047757" cy="2461491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FFFF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0" name="Shape 130"/>
                <p:cNvSpPr/>
                <p:nvPr/>
              </p:nvSpPr>
              <p:spPr>
                <a:xfrm rot="-2850300">
                  <a:off x="110420637" y="108220243"/>
                  <a:ext cx="1047756" cy="2461489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FFFF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sp>
        <p:nvSpPr>
          <p:cNvPr id="131" name="Shape 131"/>
          <p:cNvSpPr txBox="1"/>
          <p:nvPr/>
        </p:nvSpPr>
        <p:spPr>
          <a:xfrm>
            <a:off x="-146958" y="2067227"/>
            <a:ext cx="9144000" cy="1649667"/>
          </a:xfrm>
          <a:prstGeom prst="rect">
            <a:avLst/>
          </a:prstGeom>
          <a:noFill/>
          <a:ln>
            <a:noFill/>
          </a:ln>
        </p:spPr>
        <p:txBody>
          <a:bodyPr anchorCtr="0" anchor="t" bIns="36575" lIns="36575" rIns="36575" tIns="365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-NZ" sz="15000">
                <a:solidFill>
                  <a:srgbClr val="FFFFFF"/>
                </a:solidFill>
              </a:rPr>
              <a:t> </a:t>
            </a:r>
            <a:r>
              <a:rPr i="0" lang="en-NZ" sz="15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</a:t>
            </a:r>
            <a:r>
              <a:rPr lang="en-NZ" sz="15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RES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Shape 132"/>
          <p:cNvSpPr txBox="1"/>
          <p:nvPr/>
        </p:nvSpPr>
        <p:spPr>
          <a:xfrm>
            <a:off x="0" y="5085183"/>
            <a:ext cx="91440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b="0" lang="en-NZ" sz="32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Escuelas para la Regeneración EcoSocial</a:t>
            </a:r>
          </a:p>
          <a:p>
            <a:pPr indent="0" lvl="0" marL="0" marR="0" rtl="0" algn="ctr">
              <a:spcBef>
                <a:spcPts val="64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NZ" sz="3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Coherencia para el Aprendiz</a:t>
            </a:r>
            <a:r>
              <a:rPr b="0" lang="en-NZ" sz="32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aje </a:t>
            </a:r>
            <a:r>
              <a:rPr lang="en-NZ" sz="3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en </a:t>
            </a:r>
            <a:r>
              <a:rPr b="0" lang="en-NZ" sz="32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América Latina</a:t>
            </a: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Shape 289"/>
          <p:cNvSpPr txBox="1"/>
          <p:nvPr>
            <p:ph type="title"/>
          </p:nvPr>
        </p:nvSpPr>
        <p:spPr>
          <a:xfrm>
            <a:off x="467543" y="18864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r>
              <a:rPr b="0" i="0" lang="en-NZ" sz="6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Próximos Pasos </a:t>
            </a:r>
            <a:r>
              <a:rPr lang="en-NZ" sz="6000"/>
              <a:t>y Desafío</a:t>
            </a:r>
          </a:p>
        </p:txBody>
      </p:sp>
      <p:sp>
        <p:nvSpPr>
          <p:cNvPr id="290" name="Shape 290"/>
          <p:cNvSpPr txBox="1"/>
          <p:nvPr>
            <p:ph idx="1" type="body"/>
          </p:nvPr>
        </p:nvSpPr>
        <p:spPr>
          <a:xfrm>
            <a:off x="467543" y="1556791"/>
            <a:ext cx="8229600" cy="43533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98666"/>
              <a:buFont typeface="Arial"/>
              <a:buChar char="•"/>
            </a:pPr>
            <a:r>
              <a:rPr b="0" i="0" lang="en-NZ" sz="296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Compromiso GUL en CLAP: generar propuesta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lt1"/>
              </a:buClr>
              <a:buSzPct val="98666"/>
              <a:buFont typeface="Arial"/>
              <a:buChar char="•"/>
            </a:pPr>
            <a:r>
              <a:rPr b="0" i="0" lang="en-NZ" sz="296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Plataforma en línea está lista y siendo probada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lt1"/>
              </a:buClr>
              <a:buSzPct val="98666"/>
              <a:buFont typeface="Arial"/>
              <a:buChar char="•"/>
            </a:pPr>
            <a:r>
              <a:rPr b="0" i="0" lang="en-NZ" sz="296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Fortalecer alianzas entre centros, profesores de PC, mentores, GU…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lt1"/>
              </a:buClr>
              <a:buSzPct val="98666"/>
              <a:buFont typeface="Arial"/>
              <a:buChar char="•"/>
            </a:pPr>
            <a:r>
              <a:rPr b="0" i="0" lang="en-NZ" sz="296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Acuerdos con centros educativos sobre las condiciones de los asociados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lt1"/>
              </a:buClr>
              <a:buSzPct val="98666"/>
              <a:buFont typeface="Arial"/>
              <a:buChar char="•"/>
            </a:pPr>
            <a:r>
              <a:rPr b="0" i="0" lang="en-NZ" sz="296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Consolidando y haciendo visible una diversidad coherente de eventos de aprendizaje presencial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647"/>
              </a:spcBef>
              <a:spcAft>
                <a:spcPts val="0"/>
              </a:spcAft>
              <a:buClr>
                <a:schemeClr val="lt1"/>
              </a:buClr>
              <a:buSzPct val="101156"/>
              <a:buFont typeface="Arial"/>
              <a:buChar char="•"/>
            </a:pPr>
            <a:r>
              <a:rPr b="0" i="0" lang="en-NZ" sz="3237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¿Cómo hacemos de esto algo viable económicamente?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592"/>
              </a:spcBef>
              <a:buClr>
                <a:schemeClr val="lt1"/>
              </a:buClr>
              <a:buSzPct val="98666"/>
              <a:buFont typeface="Arial"/>
              <a:buNone/>
            </a:pPr>
            <a:r>
              <a:t/>
            </a:r>
            <a:endParaRPr b="0" i="0" sz="296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Shape 2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4800" y="499024"/>
            <a:ext cx="8553374" cy="5812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r>
              <a:rPr b="0" i="0" lang="en-NZ" sz="55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Contenido</a:t>
            </a:r>
          </a:p>
        </p:txBody>
      </p:sp>
      <p:sp>
        <p:nvSpPr>
          <p:cNvPr id="138" name="Shape 138"/>
          <p:cNvSpPr txBox="1"/>
          <p:nvPr>
            <p:ph idx="1" type="body"/>
          </p:nvPr>
        </p:nvSpPr>
        <p:spPr>
          <a:xfrm>
            <a:off x="2396275" y="2115925"/>
            <a:ext cx="4038600" cy="39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b="1" i="0" lang="en-NZ" sz="3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ERES</a:t>
            </a:r>
          </a:p>
          <a:p>
            <a:pPr indent="-342900" lvl="0" marL="342900" marR="0" rtl="0" algn="ctr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b="0" i="0" lang="en-NZ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¿Por qué?</a:t>
            </a:r>
          </a:p>
          <a:p>
            <a:pPr indent="-342900" lvl="0" marL="342900" marR="0" rtl="0" algn="ctr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b="0" i="0" lang="en-NZ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¿Qué es?</a:t>
            </a:r>
          </a:p>
          <a:p>
            <a:pPr indent="-342900" lvl="0" marL="342900" marR="0" rtl="0" algn="ctr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b="0" i="0" lang="en-NZ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Una propuesta</a:t>
            </a:r>
          </a:p>
          <a:p>
            <a:pPr indent="-342900" lvl="0" marL="342900" marR="0" rtl="0" algn="ctr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b="0" i="0" lang="en-NZ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Próximos pasos</a:t>
            </a:r>
          </a:p>
          <a:p>
            <a:pPr indent="-3429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560"/>
              </a:spcBef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/>
          <p:nvPr>
            <p:ph idx="1" type="body"/>
          </p:nvPr>
        </p:nvSpPr>
        <p:spPr>
          <a:xfrm>
            <a:off x="457200" y="1115616"/>
            <a:ext cx="8229600" cy="54097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b="0" i="0" lang="en-NZ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Somos una comunidad de aprendizaje, despertando a nuestro ‘poder’ colectivo.</a:t>
            </a: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b="0" i="0" lang="en-NZ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Queremos aumentar el nivel de coherencia en las ofertas de aprendizaje en nuestras redes fragmentadas y competitivas.</a:t>
            </a: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b="0" i="0" lang="en-NZ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Apoyamos el próximo gran paso hacia la interdependencia, el colectivo… emerge el meme turquesa</a:t>
            </a:r>
          </a:p>
          <a:p>
            <a:pPr indent="0" lvl="0" marL="0" marR="0" rtl="0" algn="ctr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b="0" i="1" lang="en-NZ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Haciéndonos conscientes de nosotros mismos y de la necesidad AHORA de generar relaciones funcionales y mutuamente benéficas </a:t>
            </a:r>
          </a:p>
          <a:p>
            <a:pPr indent="0" lvl="0" marL="0" marR="0" rtl="0" algn="ctr">
              <a:spcBef>
                <a:spcPts val="72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t/>
            </a:r>
            <a:endParaRPr b="0" i="1" sz="36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Shape 144"/>
          <p:cNvSpPr txBox="1"/>
          <p:nvPr/>
        </p:nvSpPr>
        <p:spPr>
          <a:xfrm>
            <a:off x="0" y="-27383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r>
              <a:rPr lang="en-NZ" sz="55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¿Por qué ERES?</a:t>
            </a: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/>
          <p:nvPr>
            <p:ph type="ctrTitle"/>
          </p:nvPr>
        </p:nvSpPr>
        <p:spPr>
          <a:xfrm>
            <a:off x="251519" y="764704"/>
            <a:ext cx="8640960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r>
              <a:rPr b="0" i="0" lang="en-NZ" sz="8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Es una Emergencia</a:t>
            </a:r>
          </a:p>
        </p:txBody>
      </p:sp>
      <p:sp>
        <p:nvSpPr>
          <p:cNvPr id="151" name="Shape 151"/>
          <p:cNvSpPr txBox="1"/>
          <p:nvPr>
            <p:ph idx="1" type="subTitle"/>
          </p:nvPr>
        </p:nvSpPr>
        <p:spPr>
          <a:xfrm>
            <a:off x="1331640" y="2996951"/>
            <a:ext cx="6400799" cy="21602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b="0" i="0" lang="en-NZ" sz="4262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Organizando Aprendizaje para la Regeneración Ecosocial en América Latina</a:t>
            </a: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/>
          <p:nvPr>
            <p:ph type="title"/>
          </p:nvPr>
        </p:nvSpPr>
        <p:spPr>
          <a:xfrm>
            <a:off x="323528" y="1484783"/>
            <a:ext cx="8229600" cy="43204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r>
              <a:rPr b="0" i="0" lang="en-NZ" sz="3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Una red que une, fortalece y empodera</a:t>
            </a:r>
            <a:br>
              <a:rPr b="0" i="0" lang="en-NZ" sz="3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NZ" sz="3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 estudiantes, profesores/mentores, y centros educativos/demostrativos</a:t>
            </a:r>
            <a:br>
              <a:rPr b="0" i="0" lang="en-NZ" sz="3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NZ" sz="3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NZ" sz="3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Un nivel de coherencia en el ámbito educativo para la regeneración ecosocial</a:t>
            </a:r>
            <a:br>
              <a:rPr b="0" i="0" lang="en-NZ" sz="3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</a:p>
        </p:txBody>
      </p:sp>
      <p:sp>
        <p:nvSpPr>
          <p:cNvPr id="157" name="Shape 157"/>
          <p:cNvSpPr txBox="1"/>
          <p:nvPr/>
        </p:nvSpPr>
        <p:spPr>
          <a:xfrm>
            <a:off x="0" y="-27383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r>
              <a:rPr lang="en-NZ" sz="55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¿Qué es ERES?</a:t>
            </a: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" name="Shape 163"/>
          <p:cNvGrpSpPr/>
          <p:nvPr/>
        </p:nvGrpSpPr>
        <p:grpSpPr>
          <a:xfrm>
            <a:off x="323520" y="-998407"/>
            <a:ext cx="8920815" cy="9004981"/>
            <a:chOff x="89784553" y="108172311"/>
            <a:chExt cx="8919953" cy="9004795"/>
          </a:xfrm>
        </p:grpSpPr>
        <p:grpSp>
          <p:nvGrpSpPr>
            <p:cNvPr id="164" name="Shape 164"/>
            <p:cNvGrpSpPr/>
            <p:nvPr/>
          </p:nvGrpSpPr>
          <p:grpSpPr>
            <a:xfrm>
              <a:off x="89784553" y="108172311"/>
              <a:ext cx="8851700" cy="9004795"/>
              <a:chOff x="105618112" y="105621616"/>
              <a:chExt cx="8851700" cy="9004795"/>
            </a:xfrm>
          </p:grpSpPr>
          <p:sp>
            <p:nvSpPr>
              <p:cNvPr id="165" name="Shape 165"/>
              <p:cNvSpPr/>
              <p:nvPr/>
            </p:nvSpPr>
            <p:spPr>
              <a:xfrm>
                <a:off x="105618112" y="109065575"/>
                <a:ext cx="4226569" cy="2222660"/>
              </a:xfrm>
              <a:prstGeom prst="ellipse">
                <a:avLst/>
              </a:prstGeom>
              <a:solidFill>
                <a:srgbClr val="FFC000">
                  <a:alpha val="20000"/>
                </a:srgbClr>
              </a:solidFill>
              <a:ln cap="flat" cmpd="sng" w="28575">
                <a:solidFill>
                  <a:schemeClr val="lt1"/>
                </a:solidFill>
                <a:prstDash val="dot"/>
                <a:round/>
                <a:headEnd len="med" w="med" type="none"/>
                <a:tailEnd len="med" w="med" type="none"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6" name="Shape 166"/>
              <p:cNvSpPr/>
              <p:nvPr/>
            </p:nvSpPr>
            <p:spPr>
              <a:xfrm rot="3085740">
                <a:off x="106467576" y="107344572"/>
                <a:ext cx="4227883" cy="2222661"/>
              </a:xfrm>
              <a:prstGeom prst="ellipse">
                <a:avLst/>
              </a:prstGeom>
              <a:solidFill>
                <a:srgbClr val="FFC000">
                  <a:alpha val="20000"/>
                </a:srgbClr>
              </a:solidFill>
              <a:ln cap="flat" cmpd="sng" w="28575">
                <a:solidFill>
                  <a:schemeClr val="lt1"/>
                </a:solidFill>
                <a:prstDash val="dot"/>
                <a:round/>
                <a:headEnd len="med" w="med" type="none"/>
                <a:tailEnd len="med" w="med" type="none"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7" name="Shape 167"/>
              <p:cNvSpPr/>
              <p:nvPr/>
            </p:nvSpPr>
            <p:spPr>
              <a:xfrm rot="6171420">
                <a:off x="108112571" y="106913341"/>
                <a:ext cx="4422404" cy="2222661"/>
              </a:xfrm>
              <a:prstGeom prst="ellipse">
                <a:avLst/>
              </a:prstGeom>
              <a:solidFill>
                <a:srgbClr val="FFC000">
                  <a:alpha val="20000"/>
                </a:srgbClr>
              </a:solidFill>
              <a:ln cap="flat" cmpd="sng" w="28575">
                <a:solidFill>
                  <a:schemeClr val="lt1"/>
                </a:solidFill>
                <a:prstDash val="dot"/>
                <a:round/>
                <a:headEnd len="med" w="med" type="none"/>
                <a:tailEnd len="med" w="med" type="none"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8" name="Shape 168"/>
              <p:cNvSpPr/>
              <p:nvPr/>
            </p:nvSpPr>
            <p:spPr>
              <a:xfrm rot="-6171420">
                <a:off x="108208432" y="111165089"/>
                <a:ext cx="4313549" cy="2222661"/>
              </a:xfrm>
              <a:prstGeom prst="ellipse">
                <a:avLst/>
              </a:prstGeom>
              <a:solidFill>
                <a:srgbClr val="FFC000">
                  <a:alpha val="20000"/>
                </a:srgbClr>
              </a:solidFill>
              <a:ln cap="flat" cmpd="sng" w="28575">
                <a:solidFill>
                  <a:schemeClr val="lt1"/>
                </a:solidFill>
                <a:prstDash val="dot"/>
                <a:round/>
                <a:headEnd len="med" w="med" type="none"/>
                <a:tailEnd len="med" w="med" type="none"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9" name="Shape 169"/>
              <p:cNvSpPr/>
              <p:nvPr/>
            </p:nvSpPr>
            <p:spPr>
              <a:xfrm rot="-9257160">
                <a:off x="109593172" y="110127665"/>
                <a:ext cx="4537796" cy="2222660"/>
              </a:xfrm>
              <a:prstGeom prst="ellipse">
                <a:avLst/>
              </a:prstGeom>
              <a:solidFill>
                <a:srgbClr val="FFC000">
                  <a:alpha val="20000"/>
                </a:srgbClr>
              </a:solidFill>
              <a:ln cap="flat" cmpd="sng" w="28575">
                <a:solidFill>
                  <a:schemeClr val="lt1"/>
                </a:solidFill>
                <a:prstDash val="dot"/>
                <a:round/>
                <a:headEnd len="med" w="med" type="none"/>
                <a:tailEnd len="med" w="med" type="none"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0" name="Shape 170"/>
              <p:cNvSpPr/>
              <p:nvPr/>
            </p:nvSpPr>
            <p:spPr>
              <a:xfrm rot="-3085741">
                <a:off x="106303529" y="110645069"/>
                <a:ext cx="4235404" cy="2222660"/>
              </a:xfrm>
              <a:prstGeom prst="ellipse">
                <a:avLst/>
              </a:prstGeom>
              <a:solidFill>
                <a:srgbClr val="FFC000">
                  <a:alpha val="20000"/>
                </a:srgbClr>
              </a:solidFill>
              <a:ln cap="flat" cmpd="sng" w="28575">
                <a:solidFill>
                  <a:schemeClr val="lt1"/>
                </a:solidFill>
                <a:prstDash val="dot"/>
                <a:round/>
                <a:headEnd len="med" w="med" type="none"/>
                <a:tailEnd len="med" w="med" type="none"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1" name="Shape 171"/>
              <p:cNvSpPr/>
              <p:nvPr/>
            </p:nvSpPr>
            <p:spPr>
              <a:xfrm rot="9257160">
                <a:off x="109619507" y="108081101"/>
                <a:ext cx="4595673" cy="2222660"/>
              </a:xfrm>
              <a:prstGeom prst="ellipse">
                <a:avLst/>
              </a:prstGeom>
              <a:solidFill>
                <a:srgbClr val="FFC000">
                  <a:alpha val="20000"/>
                </a:srgbClr>
              </a:solidFill>
              <a:ln cap="flat" cmpd="sng" w="28575">
                <a:solidFill>
                  <a:schemeClr val="lt1"/>
                </a:solidFill>
                <a:prstDash val="dot"/>
                <a:round/>
                <a:headEnd len="med" w="med" type="none"/>
                <a:tailEnd len="med" w="med" type="none"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72" name="Shape 172"/>
            <p:cNvGrpSpPr/>
            <p:nvPr/>
          </p:nvGrpSpPr>
          <p:grpSpPr>
            <a:xfrm>
              <a:off x="89852806" y="109731946"/>
              <a:ext cx="8851700" cy="5459978"/>
              <a:chOff x="89852806" y="109731946"/>
              <a:chExt cx="8851700" cy="5459978"/>
            </a:xfrm>
          </p:grpSpPr>
          <p:sp>
            <p:nvSpPr>
              <p:cNvPr id="173" name="Shape 173"/>
              <p:cNvSpPr/>
              <p:nvPr/>
            </p:nvSpPr>
            <p:spPr>
              <a:xfrm rot="6189173">
                <a:off x="94696757" y="111625391"/>
                <a:ext cx="1047749" cy="2461493"/>
              </a:xfrm>
              <a:custGeom>
                <a:pathLst>
                  <a:path extrusionOk="0" h="120000" w="120000">
                    <a:moveTo>
                      <a:pt x="11764" y="0"/>
                    </a:moveTo>
                    <a:lnTo>
                      <a:pt x="0" y="31532"/>
                    </a:lnTo>
                    <a:lnTo>
                      <a:pt x="0" y="67445"/>
                    </a:lnTo>
                    <a:lnTo>
                      <a:pt x="28235" y="99854"/>
                    </a:lnTo>
                    <a:lnTo>
                      <a:pt x="61176" y="114744"/>
                    </a:lnTo>
                    <a:lnTo>
                      <a:pt x="82352" y="119999"/>
                    </a:lnTo>
                    <a:lnTo>
                      <a:pt x="120000" y="109489"/>
                    </a:lnTo>
                    <a:lnTo>
                      <a:pt x="110588" y="80583"/>
                    </a:lnTo>
                    <a:lnTo>
                      <a:pt x="68235" y="28905"/>
                    </a:lnTo>
                    <a:lnTo>
                      <a:pt x="11764" y="0"/>
                    </a:lnTo>
                    <a:close/>
                  </a:path>
                </a:pathLst>
              </a:custGeom>
              <a:solidFill>
                <a:srgbClr val="C00000">
                  <a:alpha val="20000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4" name="Shape 174"/>
              <p:cNvSpPr/>
              <p:nvPr/>
            </p:nvSpPr>
            <p:spPr>
              <a:xfrm rot="-8951768">
                <a:off x="93189553" y="112592632"/>
                <a:ext cx="1047750" cy="2461493"/>
              </a:xfrm>
              <a:custGeom>
                <a:pathLst>
                  <a:path extrusionOk="0" h="120000" w="120000">
                    <a:moveTo>
                      <a:pt x="11764" y="0"/>
                    </a:moveTo>
                    <a:lnTo>
                      <a:pt x="0" y="31532"/>
                    </a:lnTo>
                    <a:lnTo>
                      <a:pt x="0" y="67445"/>
                    </a:lnTo>
                    <a:lnTo>
                      <a:pt x="28235" y="99854"/>
                    </a:lnTo>
                    <a:lnTo>
                      <a:pt x="61176" y="114744"/>
                    </a:lnTo>
                    <a:lnTo>
                      <a:pt x="82352" y="119999"/>
                    </a:lnTo>
                    <a:lnTo>
                      <a:pt x="120000" y="109489"/>
                    </a:lnTo>
                    <a:lnTo>
                      <a:pt x="110588" y="80583"/>
                    </a:lnTo>
                    <a:lnTo>
                      <a:pt x="68235" y="28905"/>
                    </a:lnTo>
                    <a:lnTo>
                      <a:pt x="11764" y="0"/>
                    </a:lnTo>
                    <a:close/>
                  </a:path>
                </a:pathLst>
              </a:custGeom>
              <a:solidFill>
                <a:srgbClr val="C00000">
                  <a:alpha val="20000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5" name="Shape 175"/>
              <p:cNvSpPr/>
              <p:nvPr/>
            </p:nvSpPr>
            <p:spPr>
              <a:xfrm>
                <a:off x="93361018" y="110025787"/>
                <a:ext cx="1217871" cy="2838450"/>
              </a:xfrm>
              <a:custGeom>
                <a:pathLst>
                  <a:path extrusionOk="0" h="120000" w="120000">
                    <a:moveTo>
                      <a:pt x="11764" y="0"/>
                    </a:moveTo>
                    <a:lnTo>
                      <a:pt x="0" y="31532"/>
                    </a:lnTo>
                    <a:lnTo>
                      <a:pt x="0" y="67445"/>
                    </a:lnTo>
                    <a:lnTo>
                      <a:pt x="28235" y="99854"/>
                    </a:lnTo>
                    <a:lnTo>
                      <a:pt x="61176" y="114744"/>
                    </a:lnTo>
                    <a:lnTo>
                      <a:pt x="82352" y="119999"/>
                    </a:lnTo>
                    <a:lnTo>
                      <a:pt x="120000" y="109489"/>
                    </a:lnTo>
                    <a:lnTo>
                      <a:pt x="110588" y="80583"/>
                    </a:lnTo>
                    <a:lnTo>
                      <a:pt x="68235" y="28905"/>
                    </a:lnTo>
                    <a:lnTo>
                      <a:pt x="11764" y="0"/>
                    </a:lnTo>
                    <a:close/>
                  </a:path>
                </a:pathLst>
              </a:custGeom>
              <a:solidFill>
                <a:srgbClr val="C00000">
                  <a:alpha val="20000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6" name="Shape 176"/>
              <p:cNvSpPr/>
              <p:nvPr/>
            </p:nvSpPr>
            <p:spPr>
              <a:xfrm>
                <a:off x="89852806" y="111603337"/>
                <a:ext cx="4226569" cy="2222660"/>
              </a:xfrm>
              <a:prstGeom prst="ellipse">
                <a:avLst/>
              </a:prstGeom>
              <a:noFill/>
              <a:ln cap="flat" cmpd="sng" w="9525">
                <a:solidFill>
                  <a:srgbClr val="000000"/>
                </a:solidFill>
                <a:prstDash val="dot"/>
                <a:round/>
                <a:headEnd len="med" w="med" type="none"/>
                <a:tailEnd len="med" w="med" type="none"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7" name="Shape 177"/>
              <p:cNvSpPr/>
              <p:nvPr/>
            </p:nvSpPr>
            <p:spPr>
              <a:xfrm rot="9257160">
                <a:off x="93854201" y="110618876"/>
                <a:ext cx="4595673" cy="2222660"/>
              </a:xfrm>
              <a:prstGeom prst="ellipse">
                <a:avLst/>
              </a:prstGeom>
              <a:noFill/>
              <a:ln cap="flat" cmpd="sng" w="9525">
                <a:solidFill>
                  <a:srgbClr val="000000"/>
                </a:solidFill>
                <a:prstDash val="dot"/>
                <a:round/>
                <a:headEnd len="med" w="med" type="none"/>
                <a:tailEnd len="med" w="med" type="none"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8" name="Shape 178"/>
              <p:cNvSpPr/>
              <p:nvPr/>
            </p:nvSpPr>
            <p:spPr>
              <a:xfrm rot="3216138">
                <a:off x="94423142" y="110578663"/>
                <a:ext cx="1047749" cy="2461493"/>
              </a:xfrm>
              <a:custGeom>
                <a:pathLst>
                  <a:path extrusionOk="0" h="120000" w="120000">
                    <a:moveTo>
                      <a:pt x="11764" y="0"/>
                    </a:moveTo>
                    <a:lnTo>
                      <a:pt x="0" y="31532"/>
                    </a:lnTo>
                    <a:lnTo>
                      <a:pt x="0" y="67445"/>
                    </a:lnTo>
                    <a:lnTo>
                      <a:pt x="28235" y="99854"/>
                    </a:lnTo>
                    <a:lnTo>
                      <a:pt x="61176" y="114744"/>
                    </a:lnTo>
                    <a:lnTo>
                      <a:pt x="82352" y="119999"/>
                    </a:lnTo>
                    <a:lnTo>
                      <a:pt x="120000" y="109489"/>
                    </a:lnTo>
                    <a:lnTo>
                      <a:pt x="110588" y="80583"/>
                    </a:lnTo>
                    <a:lnTo>
                      <a:pt x="68235" y="28905"/>
                    </a:lnTo>
                    <a:lnTo>
                      <a:pt x="11764" y="0"/>
                    </a:lnTo>
                    <a:close/>
                  </a:path>
                </a:pathLst>
              </a:custGeom>
              <a:solidFill>
                <a:srgbClr val="C00000">
                  <a:alpha val="20000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9" name="Shape 179"/>
              <p:cNvSpPr/>
              <p:nvPr/>
            </p:nvSpPr>
            <p:spPr>
              <a:xfrm rot="-2850300">
                <a:off x="92461658" y="110819607"/>
                <a:ext cx="1047749" cy="2461493"/>
              </a:xfrm>
              <a:custGeom>
                <a:pathLst>
                  <a:path extrusionOk="0" h="120000" w="120000">
                    <a:moveTo>
                      <a:pt x="11764" y="0"/>
                    </a:moveTo>
                    <a:lnTo>
                      <a:pt x="0" y="31532"/>
                    </a:lnTo>
                    <a:lnTo>
                      <a:pt x="0" y="67445"/>
                    </a:lnTo>
                    <a:lnTo>
                      <a:pt x="28235" y="99854"/>
                    </a:lnTo>
                    <a:lnTo>
                      <a:pt x="61176" y="114744"/>
                    </a:lnTo>
                    <a:lnTo>
                      <a:pt x="82352" y="119999"/>
                    </a:lnTo>
                    <a:lnTo>
                      <a:pt x="120000" y="109489"/>
                    </a:lnTo>
                    <a:lnTo>
                      <a:pt x="110588" y="80583"/>
                    </a:lnTo>
                    <a:lnTo>
                      <a:pt x="68235" y="28905"/>
                    </a:lnTo>
                    <a:lnTo>
                      <a:pt x="11764" y="0"/>
                    </a:lnTo>
                    <a:close/>
                  </a:path>
                </a:pathLst>
              </a:custGeom>
              <a:solidFill>
                <a:srgbClr val="C00000">
                  <a:alpha val="20000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0" name="Shape 180"/>
              <p:cNvSpPr/>
              <p:nvPr/>
            </p:nvSpPr>
            <p:spPr>
              <a:xfrm rot="9411023">
                <a:off x="94205083" y="112604374"/>
                <a:ext cx="1145446" cy="2461492"/>
              </a:xfrm>
              <a:custGeom>
                <a:pathLst>
                  <a:path extrusionOk="0" h="120000" w="120000">
                    <a:moveTo>
                      <a:pt x="11764" y="0"/>
                    </a:moveTo>
                    <a:lnTo>
                      <a:pt x="0" y="31532"/>
                    </a:lnTo>
                    <a:lnTo>
                      <a:pt x="0" y="67445"/>
                    </a:lnTo>
                    <a:lnTo>
                      <a:pt x="28235" y="99854"/>
                    </a:lnTo>
                    <a:lnTo>
                      <a:pt x="61176" y="114744"/>
                    </a:lnTo>
                    <a:lnTo>
                      <a:pt x="82352" y="119999"/>
                    </a:lnTo>
                    <a:lnTo>
                      <a:pt x="120000" y="109489"/>
                    </a:lnTo>
                    <a:lnTo>
                      <a:pt x="110588" y="80583"/>
                    </a:lnTo>
                    <a:lnTo>
                      <a:pt x="68235" y="28905"/>
                    </a:lnTo>
                    <a:lnTo>
                      <a:pt x="11764" y="0"/>
                    </a:lnTo>
                    <a:close/>
                  </a:path>
                </a:pathLst>
              </a:custGeom>
              <a:solidFill>
                <a:srgbClr val="C00000">
                  <a:alpha val="20000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1" name="Shape 181"/>
              <p:cNvSpPr/>
              <p:nvPr/>
            </p:nvSpPr>
            <p:spPr>
              <a:xfrm rot="-6171251">
                <a:off x="92198962" y="111732669"/>
                <a:ext cx="1153382" cy="2831547"/>
              </a:xfrm>
              <a:custGeom>
                <a:pathLst>
                  <a:path extrusionOk="0" h="120000" w="120000">
                    <a:moveTo>
                      <a:pt x="11764" y="0"/>
                    </a:moveTo>
                    <a:lnTo>
                      <a:pt x="0" y="31532"/>
                    </a:lnTo>
                    <a:lnTo>
                      <a:pt x="0" y="67445"/>
                    </a:lnTo>
                    <a:lnTo>
                      <a:pt x="28235" y="99854"/>
                    </a:lnTo>
                    <a:lnTo>
                      <a:pt x="61176" y="114744"/>
                    </a:lnTo>
                    <a:lnTo>
                      <a:pt x="82352" y="119999"/>
                    </a:lnTo>
                    <a:lnTo>
                      <a:pt x="120000" y="109489"/>
                    </a:lnTo>
                    <a:lnTo>
                      <a:pt x="110588" y="80583"/>
                    </a:lnTo>
                    <a:lnTo>
                      <a:pt x="68235" y="28905"/>
                    </a:lnTo>
                    <a:lnTo>
                      <a:pt x="11764" y="0"/>
                    </a:lnTo>
                    <a:close/>
                  </a:path>
                </a:pathLst>
              </a:custGeom>
              <a:solidFill>
                <a:srgbClr val="C00000">
                  <a:alpha val="20000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182" name="Shape 182"/>
              <p:cNvGrpSpPr/>
              <p:nvPr/>
            </p:nvGrpSpPr>
            <p:grpSpPr>
              <a:xfrm rot="7660559">
                <a:off x="93151723" y="111703835"/>
                <a:ext cx="1915011" cy="1959388"/>
                <a:chOff x="96808810" y="107886362"/>
                <a:chExt cx="5006958" cy="5122987"/>
              </a:xfrm>
            </p:grpSpPr>
            <p:sp>
              <p:nvSpPr>
                <p:cNvPr id="183" name="Shape 183"/>
                <p:cNvSpPr/>
                <p:nvPr/>
              </p:nvSpPr>
              <p:spPr>
                <a:xfrm>
                  <a:off x="98656675" y="107886362"/>
                  <a:ext cx="1047749" cy="2838450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C00000">
                    <a:alpha val="4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84" name="Shape 184"/>
                <p:cNvSpPr/>
                <p:nvPr/>
              </p:nvSpPr>
              <p:spPr>
                <a:xfrm rot="3216138">
                  <a:off x="99665635" y="108382100"/>
                  <a:ext cx="1047749" cy="2461493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C00000">
                    <a:alpha val="4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85" name="Shape 185"/>
                <p:cNvSpPr/>
                <p:nvPr/>
              </p:nvSpPr>
              <p:spPr>
                <a:xfrm rot="6194406">
                  <a:off x="99973877" y="109356185"/>
                  <a:ext cx="1047751" cy="2461492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C00000">
                    <a:alpha val="4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86" name="Shape 186"/>
                <p:cNvSpPr/>
                <p:nvPr/>
              </p:nvSpPr>
              <p:spPr>
                <a:xfrm rot="9614810">
                  <a:off x="99427553" y="110367368"/>
                  <a:ext cx="1047749" cy="2461492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C00000">
                    <a:alpha val="4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87" name="Shape 187"/>
                <p:cNvSpPr/>
                <p:nvPr/>
              </p:nvSpPr>
              <p:spPr>
                <a:xfrm rot="-8951768">
                  <a:off x="98432048" y="110453207"/>
                  <a:ext cx="1047747" cy="2461493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C00000">
                    <a:alpha val="4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88" name="Shape 188"/>
                <p:cNvSpPr/>
                <p:nvPr/>
              </p:nvSpPr>
              <p:spPr>
                <a:xfrm rot="-6023606">
                  <a:off x="97589997" y="109768002"/>
                  <a:ext cx="1047750" cy="2461491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C00000">
                    <a:alpha val="4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89" name="Shape 189"/>
                <p:cNvSpPr/>
                <p:nvPr/>
              </p:nvSpPr>
              <p:spPr>
                <a:xfrm rot="-2850300">
                  <a:off x="97704153" y="108680182"/>
                  <a:ext cx="1047749" cy="2461494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C00000">
                    <a:alpha val="4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0" name="Shape 190"/>
              <p:cNvGrpSpPr/>
              <p:nvPr/>
            </p:nvGrpSpPr>
            <p:grpSpPr>
              <a:xfrm rot="7660559">
                <a:off x="93861618" y="112492747"/>
                <a:ext cx="391615" cy="400689"/>
                <a:chOff x="108965003" y="111186987"/>
                <a:chExt cx="5006971" cy="5122987"/>
              </a:xfrm>
            </p:grpSpPr>
            <p:sp>
              <p:nvSpPr>
                <p:cNvPr id="191" name="Shape 191"/>
                <p:cNvSpPr/>
                <p:nvPr/>
              </p:nvSpPr>
              <p:spPr>
                <a:xfrm>
                  <a:off x="110812862" y="111186987"/>
                  <a:ext cx="1047753" cy="2838443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C000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2" name="Shape 192"/>
                <p:cNvSpPr/>
                <p:nvPr/>
              </p:nvSpPr>
              <p:spPr>
                <a:xfrm rot="3216138">
                  <a:off x="111821836" y="111682728"/>
                  <a:ext cx="1047753" cy="2461489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C000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3" name="Shape 193"/>
                <p:cNvSpPr/>
                <p:nvPr/>
              </p:nvSpPr>
              <p:spPr>
                <a:xfrm rot="6194406">
                  <a:off x="112130084" y="112656827"/>
                  <a:ext cx="1047753" cy="2461487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C000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4" name="Shape 194"/>
                <p:cNvSpPr/>
                <p:nvPr/>
              </p:nvSpPr>
              <p:spPr>
                <a:xfrm rot="9614810">
                  <a:off x="111583756" y="113667970"/>
                  <a:ext cx="1047752" cy="2461503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C000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5" name="Shape 195"/>
                <p:cNvSpPr/>
                <p:nvPr/>
              </p:nvSpPr>
              <p:spPr>
                <a:xfrm rot="-8951768">
                  <a:off x="110588255" y="113753834"/>
                  <a:ext cx="1047752" cy="2461489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C000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6" name="Shape 196"/>
                <p:cNvSpPr/>
                <p:nvPr/>
              </p:nvSpPr>
              <p:spPr>
                <a:xfrm rot="-6023606">
                  <a:off x="109746187" y="113068627"/>
                  <a:ext cx="1047754" cy="2461489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C000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7" name="Shape 197"/>
                <p:cNvSpPr/>
                <p:nvPr/>
              </p:nvSpPr>
              <p:spPr>
                <a:xfrm rot="-2850300">
                  <a:off x="109860363" y="111980794"/>
                  <a:ext cx="1047752" cy="2461489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C000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98" name="Shape 198"/>
              <p:cNvGrpSpPr/>
              <p:nvPr/>
            </p:nvGrpSpPr>
            <p:grpSpPr>
              <a:xfrm rot="7660559">
                <a:off x="93976296" y="112610826"/>
                <a:ext cx="155428" cy="159031"/>
                <a:chOff x="109525277" y="107426400"/>
                <a:chExt cx="5006934" cy="5123012"/>
              </a:xfrm>
            </p:grpSpPr>
            <p:sp>
              <p:nvSpPr>
                <p:cNvPr id="199" name="Shape 199"/>
                <p:cNvSpPr/>
                <p:nvPr/>
              </p:nvSpPr>
              <p:spPr>
                <a:xfrm>
                  <a:off x="111373125" y="107426400"/>
                  <a:ext cx="1047755" cy="2838431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FFFF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00" name="Shape 200"/>
                <p:cNvSpPr/>
                <p:nvPr/>
              </p:nvSpPr>
              <p:spPr>
                <a:xfrm rot="3216138">
                  <a:off x="112382097" y="107922166"/>
                  <a:ext cx="1047756" cy="2461491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FFFF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01" name="Shape 201"/>
                <p:cNvSpPr/>
                <p:nvPr/>
              </p:nvSpPr>
              <p:spPr>
                <a:xfrm rot="6194406">
                  <a:off x="112690317" y="108896226"/>
                  <a:ext cx="1047756" cy="2461492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FFFF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02" name="Shape 202"/>
                <p:cNvSpPr/>
                <p:nvPr/>
              </p:nvSpPr>
              <p:spPr>
                <a:xfrm rot="9614810">
                  <a:off x="112144035" y="109907384"/>
                  <a:ext cx="1047723" cy="2461496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FFFF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03" name="Shape 203"/>
                <p:cNvSpPr/>
                <p:nvPr/>
              </p:nvSpPr>
              <p:spPr>
                <a:xfrm rot="-8951768">
                  <a:off x="111148567" y="109993265"/>
                  <a:ext cx="1047755" cy="2461495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FFFF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04" name="Shape 204"/>
                <p:cNvSpPr/>
                <p:nvPr/>
              </p:nvSpPr>
              <p:spPr>
                <a:xfrm rot="-6023606">
                  <a:off x="110306462" y="109308074"/>
                  <a:ext cx="1047757" cy="2461491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FFFF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05" name="Shape 205"/>
                <p:cNvSpPr/>
                <p:nvPr/>
              </p:nvSpPr>
              <p:spPr>
                <a:xfrm rot="-2850300">
                  <a:off x="110420637" y="108220243"/>
                  <a:ext cx="1047756" cy="2461489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FFFF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sp>
        <p:nvSpPr>
          <p:cNvPr id="206" name="Shape 206"/>
          <p:cNvSpPr txBox="1"/>
          <p:nvPr/>
        </p:nvSpPr>
        <p:spPr>
          <a:xfrm>
            <a:off x="0" y="-27383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r>
              <a:rPr lang="en-NZ" sz="4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7 dominios</a:t>
            </a:r>
          </a:p>
          <a:p>
            <a:pPr indent="0" lvl="0" marL="0" marR="0" rtl="0" algn="ctr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r>
              <a:rPr lang="en-NZ" sz="3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Una red caótica de personas, centros y eventos</a:t>
            </a: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/>
          <p:nvPr/>
        </p:nvSpPr>
        <p:spPr>
          <a:xfrm>
            <a:off x="293662" y="-921345"/>
            <a:ext cx="8454801" cy="8454801"/>
          </a:xfrm>
          <a:prstGeom prst="ellipse">
            <a:avLst/>
          </a:prstGeom>
          <a:solidFill>
            <a:srgbClr val="FAC090">
              <a:alpha val="29803"/>
            </a:srgbClr>
          </a:solidFill>
          <a:ln cap="flat" cmpd="sng" w="57150">
            <a:solidFill>
              <a:srgbClr val="FAC090"/>
            </a:solidFill>
            <a:prstDash val="dot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13" name="Shape 213"/>
          <p:cNvGrpSpPr/>
          <p:nvPr/>
        </p:nvGrpSpPr>
        <p:grpSpPr>
          <a:xfrm>
            <a:off x="323523" y="-990834"/>
            <a:ext cx="8523310" cy="8649896"/>
            <a:chOff x="89784553" y="108172311"/>
            <a:chExt cx="8919953" cy="9004795"/>
          </a:xfrm>
        </p:grpSpPr>
        <p:grpSp>
          <p:nvGrpSpPr>
            <p:cNvPr id="214" name="Shape 214"/>
            <p:cNvGrpSpPr/>
            <p:nvPr/>
          </p:nvGrpSpPr>
          <p:grpSpPr>
            <a:xfrm>
              <a:off x="89784553" y="108172311"/>
              <a:ext cx="8851700" cy="9004795"/>
              <a:chOff x="105618112" y="105621616"/>
              <a:chExt cx="8851700" cy="9004795"/>
            </a:xfrm>
          </p:grpSpPr>
          <p:sp>
            <p:nvSpPr>
              <p:cNvPr id="215" name="Shape 215"/>
              <p:cNvSpPr/>
              <p:nvPr/>
            </p:nvSpPr>
            <p:spPr>
              <a:xfrm>
                <a:off x="105618112" y="109065575"/>
                <a:ext cx="4226569" cy="2222660"/>
              </a:xfrm>
              <a:prstGeom prst="ellipse">
                <a:avLst/>
              </a:prstGeom>
              <a:solidFill>
                <a:srgbClr val="FFC000">
                  <a:alpha val="9803"/>
                </a:srgbClr>
              </a:solidFill>
              <a:ln cap="flat" cmpd="sng" w="12700">
                <a:solidFill>
                  <a:schemeClr val="lt1"/>
                </a:solidFill>
                <a:prstDash val="dot"/>
                <a:round/>
                <a:headEnd len="med" w="med" type="none"/>
                <a:tailEnd len="med" w="med" type="none"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6" name="Shape 216"/>
              <p:cNvSpPr/>
              <p:nvPr/>
            </p:nvSpPr>
            <p:spPr>
              <a:xfrm rot="3085740">
                <a:off x="106467576" y="107344572"/>
                <a:ext cx="4227883" cy="2222661"/>
              </a:xfrm>
              <a:prstGeom prst="ellipse">
                <a:avLst/>
              </a:prstGeom>
              <a:solidFill>
                <a:srgbClr val="FFC000">
                  <a:alpha val="9803"/>
                </a:srgbClr>
              </a:solidFill>
              <a:ln cap="flat" cmpd="sng" w="12700">
                <a:solidFill>
                  <a:schemeClr val="lt1"/>
                </a:solidFill>
                <a:prstDash val="dot"/>
                <a:round/>
                <a:headEnd len="med" w="med" type="none"/>
                <a:tailEnd len="med" w="med" type="none"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7" name="Shape 217"/>
              <p:cNvSpPr/>
              <p:nvPr/>
            </p:nvSpPr>
            <p:spPr>
              <a:xfrm rot="6171420">
                <a:off x="108112571" y="106913341"/>
                <a:ext cx="4422404" cy="2222661"/>
              </a:xfrm>
              <a:prstGeom prst="ellipse">
                <a:avLst/>
              </a:prstGeom>
              <a:solidFill>
                <a:srgbClr val="FFC000">
                  <a:alpha val="9803"/>
                </a:srgbClr>
              </a:solidFill>
              <a:ln cap="flat" cmpd="sng" w="12700">
                <a:solidFill>
                  <a:schemeClr val="lt1"/>
                </a:solidFill>
                <a:prstDash val="dot"/>
                <a:round/>
                <a:headEnd len="med" w="med" type="none"/>
                <a:tailEnd len="med" w="med" type="none"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8" name="Shape 218"/>
              <p:cNvSpPr/>
              <p:nvPr/>
            </p:nvSpPr>
            <p:spPr>
              <a:xfrm rot="-6171420">
                <a:off x="108208432" y="111165089"/>
                <a:ext cx="4313549" cy="2222661"/>
              </a:xfrm>
              <a:prstGeom prst="ellipse">
                <a:avLst/>
              </a:prstGeom>
              <a:solidFill>
                <a:srgbClr val="FFC000">
                  <a:alpha val="9803"/>
                </a:srgbClr>
              </a:solidFill>
              <a:ln cap="flat" cmpd="sng" w="12700">
                <a:solidFill>
                  <a:schemeClr val="lt1"/>
                </a:solidFill>
                <a:prstDash val="dot"/>
                <a:round/>
                <a:headEnd len="med" w="med" type="none"/>
                <a:tailEnd len="med" w="med" type="none"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9" name="Shape 219"/>
              <p:cNvSpPr/>
              <p:nvPr/>
            </p:nvSpPr>
            <p:spPr>
              <a:xfrm rot="-9257160">
                <a:off x="109593172" y="110127665"/>
                <a:ext cx="4537796" cy="2222660"/>
              </a:xfrm>
              <a:prstGeom prst="ellipse">
                <a:avLst/>
              </a:prstGeom>
              <a:solidFill>
                <a:srgbClr val="FFC000">
                  <a:alpha val="9803"/>
                </a:srgbClr>
              </a:solidFill>
              <a:ln cap="flat" cmpd="sng" w="12700">
                <a:solidFill>
                  <a:schemeClr val="lt1"/>
                </a:solidFill>
                <a:prstDash val="dot"/>
                <a:round/>
                <a:headEnd len="med" w="med" type="none"/>
                <a:tailEnd len="med" w="med" type="none"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0" name="Shape 220"/>
              <p:cNvSpPr/>
              <p:nvPr/>
            </p:nvSpPr>
            <p:spPr>
              <a:xfrm rot="-3085741">
                <a:off x="106303529" y="110645069"/>
                <a:ext cx="4235404" cy="2222660"/>
              </a:xfrm>
              <a:prstGeom prst="ellipse">
                <a:avLst/>
              </a:prstGeom>
              <a:solidFill>
                <a:srgbClr val="FFC000">
                  <a:alpha val="9803"/>
                </a:srgbClr>
              </a:solidFill>
              <a:ln cap="flat" cmpd="sng" w="12700">
                <a:solidFill>
                  <a:schemeClr val="lt1"/>
                </a:solidFill>
                <a:prstDash val="dot"/>
                <a:round/>
                <a:headEnd len="med" w="med" type="none"/>
                <a:tailEnd len="med" w="med" type="none"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1" name="Shape 221"/>
              <p:cNvSpPr/>
              <p:nvPr/>
            </p:nvSpPr>
            <p:spPr>
              <a:xfrm rot="9257160">
                <a:off x="109619507" y="108081101"/>
                <a:ext cx="4595673" cy="2222660"/>
              </a:xfrm>
              <a:prstGeom prst="ellipse">
                <a:avLst/>
              </a:prstGeom>
              <a:solidFill>
                <a:srgbClr val="FFC000">
                  <a:alpha val="9803"/>
                </a:srgbClr>
              </a:solidFill>
              <a:ln cap="flat" cmpd="sng" w="12700">
                <a:solidFill>
                  <a:schemeClr val="lt1"/>
                </a:solidFill>
                <a:prstDash val="dot"/>
                <a:round/>
                <a:headEnd len="med" w="med" type="none"/>
                <a:tailEnd len="med" w="med" type="none"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22" name="Shape 222"/>
            <p:cNvGrpSpPr/>
            <p:nvPr/>
          </p:nvGrpSpPr>
          <p:grpSpPr>
            <a:xfrm>
              <a:off x="89852806" y="109731946"/>
              <a:ext cx="8851700" cy="5459978"/>
              <a:chOff x="89852806" y="109731946"/>
              <a:chExt cx="8851700" cy="5459978"/>
            </a:xfrm>
          </p:grpSpPr>
          <p:sp>
            <p:nvSpPr>
              <p:cNvPr id="223" name="Shape 223"/>
              <p:cNvSpPr/>
              <p:nvPr/>
            </p:nvSpPr>
            <p:spPr>
              <a:xfrm rot="6189173">
                <a:off x="94696757" y="111625391"/>
                <a:ext cx="1047749" cy="2461493"/>
              </a:xfrm>
              <a:custGeom>
                <a:pathLst>
                  <a:path extrusionOk="0" h="120000" w="120000">
                    <a:moveTo>
                      <a:pt x="11764" y="0"/>
                    </a:moveTo>
                    <a:lnTo>
                      <a:pt x="0" y="31532"/>
                    </a:lnTo>
                    <a:lnTo>
                      <a:pt x="0" y="67445"/>
                    </a:lnTo>
                    <a:lnTo>
                      <a:pt x="28235" y="99854"/>
                    </a:lnTo>
                    <a:lnTo>
                      <a:pt x="61176" y="114744"/>
                    </a:lnTo>
                    <a:lnTo>
                      <a:pt x="82352" y="119999"/>
                    </a:lnTo>
                    <a:lnTo>
                      <a:pt x="120000" y="109489"/>
                    </a:lnTo>
                    <a:lnTo>
                      <a:pt x="110588" y="80583"/>
                    </a:lnTo>
                    <a:lnTo>
                      <a:pt x="68235" y="28905"/>
                    </a:lnTo>
                    <a:lnTo>
                      <a:pt x="11764" y="0"/>
                    </a:lnTo>
                    <a:close/>
                  </a:path>
                </a:pathLst>
              </a:custGeom>
              <a:solidFill>
                <a:srgbClr val="C00000">
                  <a:alpha val="9803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4" name="Shape 224"/>
              <p:cNvSpPr/>
              <p:nvPr/>
            </p:nvSpPr>
            <p:spPr>
              <a:xfrm rot="-8951768">
                <a:off x="93189553" y="112592632"/>
                <a:ext cx="1047750" cy="2461493"/>
              </a:xfrm>
              <a:custGeom>
                <a:pathLst>
                  <a:path extrusionOk="0" h="120000" w="120000">
                    <a:moveTo>
                      <a:pt x="11764" y="0"/>
                    </a:moveTo>
                    <a:lnTo>
                      <a:pt x="0" y="31532"/>
                    </a:lnTo>
                    <a:lnTo>
                      <a:pt x="0" y="67445"/>
                    </a:lnTo>
                    <a:lnTo>
                      <a:pt x="28235" y="99854"/>
                    </a:lnTo>
                    <a:lnTo>
                      <a:pt x="61176" y="114744"/>
                    </a:lnTo>
                    <a:lnTo>
                      <a:pt x="82352" y="119999"/>
                    </a:lnTo>
                    <a:lnTo>
                      <a:pt x="120000" y="109489"/>
                    </a:lnTo>
                    <a:lnTo>
                      <a:pt x="110588" y="80583"/>
                    </a:lnTo>
                    <a:lnTo>
                      <a:pt x="68235" y="28905"/>
                    </a:lnTo>
                    <a:lnTo>
                      <a:pt x="11764" y="0"/>
                    </a:lnTo>
                    <a:close/>
                  </a:path>
                </a:pathLst>
              </a:custGeom>
              <a:solidFill>
                <a:srgbClr val="C00000">
                  <a:alpha val="9803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5" name="Shape 225"/>
              <p:cNvSpPr/>
              <p:nvPr/>
            </p:nvSpPr>
            <p:spPr>
              <a:xfrm>
                <a:off x="93361018" y="110025787"/>
                <a:ext cx="1217871" cy="2838450"/>
              </a:xfrm>
              <a:custGeom>
                <a:pathLst>
                  <a:path extrusionOk="0" h="120000" w="120000">
                    <a:moveTo>
                      <a:pt x="11764" y="0"/>
                    </a:moveTo>
                    <a:lnTo>
                      <a:pt x="0" y="31532"/>
                    </a:lnTo>
                    <a:lnTo>
                      <a:pt x="0" y="67445"/>
                    </a:lnTo>
                    <a:lnTo>
                      <a:pt x="28235" y="99854"/>
                    </a:lnTo>
                    <a:lnTo>
                      <a:pt x="61176" y="114744"/>
                    </a:lnTo>
                    <a:lnTo>
                      <a:pt x="82352" y="119999"/>
                    </a:lnTo>
                    <a:lnTo>
                      <a:pt x="120000" y="109489"/>
                    </a:lnTo>
                    <a:lnTo>
                      <a:pt x="110588" y="80583"/>
                    </a:lnTo>
                    <a:lnTo>
                      <a:pt x="68235" y="28905"/>
                    </a:lnTo>
                    <a:lnTo>
                      <a:pt x="11764" y="0"/>
                    </a:lnTo>
                    <a:close/>
                  </a:path>
                </a:pathLst>
              </a:custGeom>
              <a:solidFill>
                <a:srgbClr val="C00000">
                  <a:alpha val="9803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6" name="Shape 226"/>
              <p:cNvSpPr/>
              <p:nvPr/>
            </p:nvSpPr>
            <p:spPr>
              <a:xfrm>
                <a:off x="89852806" y="111603337"/>
                <a:ext cx="4226569" cy="2222660"/>
              </a:xfrm>
              <a:prstGeom prst="ellipse">
                <a:avLst/>
              </a:prstGeom>
              <a:noFill/>
              <a:ln cap="flat" cmpd="sng" w="9525">
                <a:solidFill>
                  <a:srgbClr val="000000"/>
                </a:solidFill>
                <a:prstDash val="dot"/>
                <a:round/>
                <a:headEnd len="med" w="med" type="none"/>
                <a:tailEnd len="med" w="med" type="none"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7" name="Shape 227"/>
              <p:cNvSpPr/>
              <p:nvPr/>
            </p:nvSpPr>
            <p:spPr>
              <a:xfrm rot="9257160">
                <a:off x="93854201" y="110618876"/>
                <a:ext cx="4595673" cy="2222660"/>
              </a:xfrm>
              <a:prstGeom prst="ellipse">
                <a:avLst/>
              </a:prstGeom>
              <a:noFill/>
              <a:ln cap="flat" cmpd="sng" w="9525">
                <a:solidFill>
                  <a:srgbClr val="000000"/>
                </a:solidFill>
                <a:prstDash val="dot"/>
                <a:round/>
                <a:headEnd len="med" w="med" type="none"/>
                <a:tailEnd len="med" w="med" type="none"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8" name="Shape 228"/>
              <p:cNvSpPr/>
              <p:nvPr/>
            </p:nvSpPr>
            <p:spPr>
              <a:xfrm rot="3216138">
                <a:off x="94423142" y="110578663"/>
                <a:ext cx="1047749" cy="2461493"/>
              </a:xfrm>
              <a:custGeom>
                <a:pathLst>
                  <a:path extrusionOk="0" h="120000" w="120000">
                    <a:moveTo>
                      <a:pt x="11764" y="0"/>
                    </a:moveTo>
                    <a:lnTo>
                      <a:pt x="0" y="31532"/>
                    </a:lnTo>
                    <a:lnTo>
                      <a:pt x="0" y="67445"/>
                    </a:lnTo>
                    <a:lnTo>
                      <a:pt x="28235" y="99854"/>
                    </a:lnTo>
                    <a:lnTo>
                      <a:pt x="61176" y="114744"/>
                    </a:lnTo>
                    <a:lnTo>
                      <a:pt x="82352" y="119999"/>
                    </a:lnTo>
                    <a:lnTo>
                      <a:pt x="120000" y="109489"/>
                    </a:lnTo>
                    <a:lnTo>
                      <a:pt x="110588" y="80583"/>
                    </a:lnTo>
                    <a:lnTo>
                      <a:pt x="68235" y="28905"/>
                    </a:lnTo>
                    <a:lnTo>
                      <a:pt x="11764" y="0"/>
                    </a:lnTo>
                    <a:close/>
                  </a:path>
                </a:pathLst>
              </a:custGeom>
              <a:solidFill>
                <a:srgbClr val="C00000">
                  <a:alpha val="9803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9" name="Shape 229"/>
              <p:cNvSpPr/>
              <p:nvPr/>
            </p:nvSpPr>
            <p:spPr>
              <a:xfrm rot="-2850300">
                <a:off x="92461658" y="110819607"/>
                <a:ext cx="1047749" cy="2461493"/>
              </a:xfrm>
              <a:custGeom>
                <a:pathLst>
                  <a:path extrusionOk="0" h="120000" w="120000">
                    <a:moveTo>
                      <a:pt x="11764" y="0"/>
                    </a:moveTo>
                    <a:lnTo>
                      <a:pt x="0" y="31532"/>
                    </a:lnTo>
                    <a:lnTo>
                      <a:pt x="0" y="67445"/>
                    </a:lnTo>
                    <a:lnTo>
                      <a:pt x="28235" y="99854"/>
                    </a:lnTo>
                    <a:lnTo>
                      <a:pt x="61176" y="114744"/>
                    </a:lnTo>
                    <a:lnTo>
                      <a:pt x="82352" y="119999"/>
                    </a:lnTo>
                    <a:lnTo>
                      <a:pt x="120000" y="109489"/>
                    </a:lnTo>
                    <a:lnTo>
                      <a:pt x="110588" y="80583"/>
                    </a:lnTo>
                    <a:lnTo>
                      <a:pt x="68235" y="28905"/>
                    </a:lnTo>
                    <a:lnTo>
                      <a:pt x="11764" y="0"/>
                    </a:lnTo>
                    <a:close/>
                  </a:path>
                </a:pathLst>
              </a:custGeom>
              <a:solidFill>
                <a:srgbClr val="C00000">
                  <a:alpha val="9803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0" name="Shape 230"/>
              <p:cNvSpPr/>
              <p:nvPr/>
            </p:nvSpPr>
            <p:spPr>
              <a:xfrm rot="9411023">
                <a:off x="94205083" y="112604374"/>
                <a:ext cx="1145446" cy="2461492"/>
              </a:xfrm>
              <a:custGeom>
                <a:pathLst>
                  <a:path extrusionOk="0" h="120000" w="120000">
                    <a:moveTo>
                      <a:pt x="11764" y="0"/>
                    </a:moveTo>
                    <a:lnTo>
                      <a:pt x="0" y="31532"/>
                    </a:lnTo>
                    <a:lnTo>
                      <a:pt x="0" y="67445"/>
                    </a:lnTo>
                    <a:lnTo>
                      <a:pt x="28235" y="99854"/>
                    </a:lnTo>
                    <a:lnTo>
                      <a:pt x="61176" y="114744"/>
                    </a:lnTo>
                    <a:lnTo>
                      <a:pt x="82352" y="119999"/>
                    </a:lnTo>
                    <a:lnTo>
                      <a:pt x="120000" y="109489"/>
                    </a:lnTo>
                    <a:lnTo>
                      <a:pt x="110588" y="80583"/>
                    </a:lnTo>
                    <a:lnTo>
                      <a:pt x="68235" y="28905"/>
                    </a:lnTo>
                    <a:lnTo>
                      <a:pt x="11764" y="0"/>
                    </a:lnTo>
                    <a:close/>
                  </a:path>
                </a:pathLst>
              </a:custGeom>
              <a:solidFill>
                <a:srgbClr val="C00000">
                  <a:alpha val="9803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1" name="Shape 231"/>
              <p:cNvSpPr/>
              <p:nvPr/>
            </p:nvSpPr>
            <p:spPr>
              <a:xfrm rot="-6171251">
                <a:off x="92198962" y="111732669"/>
                <a:ext cx="1153382" cy="2831547"/>
              </a:xfrm>
              <a:custGeom>
                <a:pathLst>
                  <a:path extrusionOk="0" h="120000" w="120000">
                    <a:moveTo>
                      <a:pt x="11764" y="0"/>
                    </a:moveTo>
                    <a:lnTo>
                      <a:pt x="0" y="31532"/>
                    </a:lnTo>
                    <a:lnTo>
                      <a:pt x="0" y="67445"/>
                    </a:lnTo>
                    <a:lnTo>
                      <a:pt x="28235" y="99854"/>
                    </a:lnTo>
                    <a:lnTo>
                      <a:pt x="61176" y="114744"/>
                    </a:lnTo>
                    <a:lnTo>
                      <a:pt x="82352" y="119999"/>
                    </a:lnTo>
                    <a:lnTo>
                      <a:pt x="120000" y="109489"/>
                    </a:lnTo>
                    <a:lnTo>
                      <a:pt x="110588" y="80583"/>
                    </a:lnTo>
                    <a:lnTo>
                      <a:pt x="68235" y="28905"/>
                    </a:lnTo>
                    <a:lnTo>
                      <a:pt x="11764" y="0"/>
                    </a:lnTo>
                    <a:close/>
                  </a:path>
                </a:pathLst>
              </a:custGeom>
              <a:solidFill>
                <a:srgbClr val="C00000">
                  <a:alpha val="9803"/>
                </a:srgbClr>
              </a:solidFill>
              <a:ln>
                <a:noFill/>
              </a:ln>
            </p:spPr>
            <p:txBody>
              <a:bodyPr anchorCtr="0" anchor="t" bIns="36575" lIns="36575" rIns="36575" tIns="365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232" name="Shape 232"/>
              <p:cNvGrpSpPr/>
              <p:nvPr/>
            </p:nvGrpSpPr>
            <p:grpSpPr>
              <a:xfrm rot="7660559">
                <a:off x="93151723" y="111703835"/>
                <a:ext cx="1915011" cy="1959388"/>
                <a:chOff x="96808810" y="107886362"/>
                <a:chExt cx="5006958" cy="5122987"/>
              </a:xfrm>
            </p:grpSpPr>
            <p:sp>
              <p:nvSpPr>
                <p:cNvPr id="233" name="Shape 233"/>
                <p:cNvSpPr/>
                <p:nvPr/>
              </p:nvSpPr>
              <p:spPr>
                <a:xfrm>
                  <a:off x="98656675" y="107886362"/>
                  <a:ext cx="1047749" cy="2838450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C00000">
                    <a:alpha val="2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4" name="Shape 234"/>
                <p:cNvSpPr/>
                <p:nvPr/>
              </p:nvSpPr>
              <p:spPr>
                <a:xfrm rot="3216138">
                  <a:off x="99872629" y="108650125"/>
                  <a:ext cx="1047750" cy="2461493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C00000">
                    <a:alpha val="2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5" name="Shape 235"/>
                <p:cNvSpPr/>
                <p:nvPr/>
              </p:nvSpPr>
              <p:spPr>
                <a:xfrm rot="6194406">
                  <a:off x="99973877" y="109356185"/>
                  <a:ext cx="1047751" cy="2461492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C00000">
                    <a:alpha val="2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6" name="Shape 236"/>
                <p:cNvSpPr/>
                <p:nvPr/>
              </p:nvSpPr>
              <p:spPr>
                <a:xfrm rot="9614810">
                  <a:off x="99427553" y="110367368"/>
                  <a:ext cx="1047749" cy="2461492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C00000">
                    <a:alpha val="2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7" name="Shape 237"/>
                <p:cNvSpPr/>
                <p:nvPr/>
              </p:nvSpPr>
              <p:spPr>
                <a:xfrm rot="-8951768">
                  <a:off x="98432048" y="110453207"/>
                  <a:ext cx="1047747" cy="2461493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C00000">
                    <a:alpha val="2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8" name="Shape 238"/>
                <p:cNvSpPr/>
                <p:nvPr/>
              </p:nvSpPr>
              <p:spPr>
                <a:xfrm rot="-6023606">
                  <a:off x="97589997" y="109768002"/>
                  <a:ext cx="1047750" cy="2461491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C00000">
                    <a:alpha val="2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9" name="Shape 239"/>
                <p:cNvSpPr/>
                <p:nvPr/>
              </p:nvSpPr>
              <p:spPr>
                <a:xfrm rot="-2850300">
                  <a:off x="97704153" y="108680182"/>
                  <a:ext cx="1047749" cy="2461494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C00000">
                    <a:alpha val="2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40" name="Shape 240"/>
              <p:cNvGrpSpPr/>
              <p:nvPr/>
            </p:nvGrpSpPr>
            <p:grpSpPr>
              <a:xfrm rot="7660559">
                <a:off x="93861618" y="112492747"/>
                <a:ext cx="391615" cy="400689"/>
                <a:chOff x="108965003" y="111186987"/>
                <a:chExt cx="5006971" cy="5122987"/>
              </a:xfrm>
            </p:grpSpPr>
            <p:sp>
              <p:nvSpPr>
                <p:cNvPr id="241" name="Shape 241"/>
                <p:cNvSpPr/>
                <p:nvPr/>
              </p:nvSpPr>
              <p:spPr>
                <a:xfrm>
                  <a:off x="110812862" y="111186987"/>
                  <a:ext cx="1047753" cy="2838443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C000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42" name="Shape 242"/>
                <p:cNvSpPr/>
                <p:nvPr/>
              </p:nvSpPr>
              <p:spPr>
                <a:xfrm rot="3216138">
                  <a:off x="111821836" y="111682728"/>
                  <a:ext cx="1047753" cy="2461489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C000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43" name="Shape 243"/>
                <p:cNvSpPr/>
                <p:nvPr/>
              </p:nvSpPr>
              <p:spPr>
                <a:xfrm rot="6194406">
                  <a:off x="112130084" y="112656827"/>
                  <a:ext cx="1047753" cy="2461487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C000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44" name="Shape 244"/>
                <p:cNvSpPr/>
                <p:nvPr/>
              </p:nvSpPr>
              <p:spPr>
                <a:xfrm rot="9614810">
                  <a:off x="111583756" y="113667970"/>
                  <a:ext cx="1047752" cy="2461503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C000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45" name="Shape 245"/>
                <p:cNvSpPr/>
                <p:nvPr/>
              </p:nvSpPr>
              <p:spPr>
                <a:xfrm rot="-8951768">
                  <a:off x="110588255" y="113753834"/>
                  <a:ext cx="1047752" cy="2461489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C000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46" name="Shape 246"/>
                <p:cNvSpPr/>
                <p:nvPr/>
              </p:nvSpPr>
              <p:spPr>
                <a:xfrm rot="-6023606">
                  <a:off x="109746187" y="113068627"/>
                  <a:ext cx="1047754" cy="2461489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C000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47" name="Shape 247"/>
                <p:cNvSpPr/>
                <p:nvPr/>
              </p:nvSpPr>
              <p:spPr>
                <a:xfrm rot="-2850300">
                  <a:off x="109860363" y="111980794"/>
                  <a:ext cx="1047752" cy="2461489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C000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48" name="Shape 248"/>
              <p:cNvGrpSpPr/>
              <p:nvPr/>
            </p:nvGrpSpPr>
            <p:grpSpPr>
              <a:xfrm rot="7660559">
                <a:off x="93976296" y="112610826"/>
                <a:ext cx="155428" cy="159031"/>
                <a:chOff x="109525277" y="107426400"/>
                <a:chExt cx="5006934" cy="5123012"/>
              </a:xfrm>
            </p:grpSpPr>
            <p:sp>
              <p:nvSpPr>
                <p:cNvPr id="249" name="Shape 249"/>
                <p:cNvSpPr/>
                <p:nvPr/>
              </p:nvSpPr>
              <p:spPr>
                <a:xfrm>
                  <a:off x="111373125" y="107426400"/>
                  <a:ext cx="1047755" cy="2838431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FFFF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0" name="Shape 250"/>
                <p:cNvSpPr/>
                <p:nvPr/>
              </p:nvSpPr>
              <p:spPr>
                <a:xfrm rot="3216138">
                  <a:off x="112382097" y="107922166"/>
                  <a:ext cx="1047756" cy="2461491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FFFF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1" name="Shape 251"/>
                <p:cNvSpPr/>
                <p:nvPr/>
              </p:nvSpPr>
              <p:spPr>
                <a:xfrm rot="6194406">
                  <a:off x="112690317" y="108896226"/>
                  <a:ext cx="1047756" cy="2461492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FFFF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2" name="Shape 252"/>
                <p:cNvSpPr/>
                <p:nvPr/>
              </p:nvSpPr>
              <p:spPr>
                <a:xfrm rot="9614810">
                  <a:off x="112144035" y="109907384"/>
                  <a:ext cx="1047723" cy="2461496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FFFF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3" name="Shape 253"/>
                <p:cNvSpPr/>
                <p:nvPr/>
              </p:nvSpPr>
              <p:spPr>
                <a:xfrm rot="-8951768">
                  <a:off x="111148567" y="109993265"/>
                  <a:ext cx="1047755" cy="2461495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FFFF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4" name="Shape 254"/>
                <p:cNvSpPr/>
                <p:nvPr/>
              </p:nvSpPr>
              <p:spPr>
                <a:xfrm rot="-6023606">
                  <a:off x="110306462" y="109308074"/>
                  <a:ext cx="1047757" cy="2461491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FFFF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5" name="Shape 255"/>
                <p:cNvSpPr/>
                <p:nvPr/>
              </p:nvSpPr>
              <p:spPr>
                <a:xfrm rot="-2850300">
                  <a:off x="110420637" y="108220243"/>
                  <a:ext cx="1047756" cy="2461489"/>
                </a:xfrm>
                <a:custGeom>
                  <a:pathLst>
                    <a:path extrusionOk="0" h="120000" w="120000">
                      <a:moveTo>
                        <a:pt x="11764" y="0"/>
                      </a:moveTo>
                      <a:lnTo>
                        <a:pt x="0" y="31532"/>
                      </a:lnTo>
                      <a:lnTo>
                        <a:pt x="0" y="67445"/>
                      </a:lnTo>
                      <a:lnTo>
                        <a:pt x="28235" y="99854"/>
                      </a:lnTo>
                      <a:lnTo>
                        <a:pt x="61176" y="114744"/>
                      </a:lnTo>
                      <a:lnTo>
                        <a:pt x="82352" y="119999"/>
                      </a:lnTo>
                      <a:lnTo>
                        <a:pt x="120000" y="109489"/>
                      </a:lnTo>
                      <a:lnTo>
                        <a:pt x="110588" y="80583"/>
                      </a:lnTo>
                      <a:lnTo>
                        <a:pt x="68235" y="28905"/>
                      </a:lnTo>
                      <a:lnTo>
                        <a:pt x="11764" y="0"/>
                      </a:lnTo>
                      <a:close/>
                    </a:path>
                  </a:pathLst>
                </a:custGeom>
                <a:solidFill>
                  <a:srgbClr val="FFFFFF">
                    <a:alpha val="69803"/>
                  </a:srgbClr>
                </a:solidFill>
                <a:ln>
                  <a:noFill/>
                </a:ln>
              </p:spPr>
              <p:txBody>
                <a:bodyPr anchorCtr="0" anchor="t" bIns="36575" lIns="36575" rIns="36575" tIns="365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buNone/>
                  </a:pPr>
                  <a:r>
                    <a:t/>
                  </a:r>
                  <a:endParaRPr sz="18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sp>
        <p:nvSpPr>
          <p:cNvPr id="256" name="Shape 256"/>
          <p:cNvSpPr/>
          <p:nvPr/>
        </p:nvSpPr>
        <p:spPr>
          <a:xfrm>
            <a:off x="1403648" y="357232"/>
            <a:ext cx="6120680" cy="6120680"/>
          </a:xfrm>
          <a:prstGeom prst="ellipse">
            <a:avLst/>
          </a:prstGeom>
          <a:noFill/>
          <a:ln cap="flat" cmpd="sng" w="57150">
            <a:solidFill>
              <a:srgbClr val="FAC090"/>
            </a:solidFill>
            <a:prstDash val="dot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Shape 257"/>
          <p:cNvSpPr/>
          <p:nvPr/>
        </p:nvSpPr>
        <p:spPr>
          <a:xfrm>
            <a:off x="2505272" y="1628800"/>
            <a:ext cx="3970746" cy="3748198"/>
          </a:xfrm>
          <a:prstGeom prst="ellipse">
            <a:avLst/>
          </a:prstGeom>
          <a:noFill/>
          <a:ln cap="flat" cmpd="sng" w="57150">
            <a:solidFill>
              <a:srgbClr val="FAC090"/>
            </a:solidFill>
            <a:prstDash val="dot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Shape 258"/>
          <p:cNvSpPr/>
          <p:nvPr/>
        </p:nvSpPr>
        <p:spPr>
          <a:xfrm>
            <a:off x="12060832" y="2094909"/>
            <a:ext cx="2410160" cy="2410471"/>
          </a:xfrm>
          <a:prstGeom prst="ellipse">
            <a:avLst/>
          </a:prstGeom>
          <a:noFill/>
          <a:ln cap="flat" cmpd="sng" w="57150">
            <a:solidFill>
              <a:srgbClr val="FAC090"/>
            </a:solidFill>
            <a:prstDash val="dot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Shape 259"/>
          <p:cNvSpPr txBox="1"/>
          <p:nvPr/>
        </p:nvSpPr>
        <p:spPr>
          <a:xfrm rot="2244029">
            <a:off x="1270449" y="5670428"/>
            <a:ext cx="1564218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r>
              <a:rPr lang="en-NZ" sz="3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Abierto</a:t>
            </a:r>
          </a:p>
        </p:txBody>
      </p:sp>
      <p:sp>
        <p:nvSpPr>
          <p:cNvPr id="260" name="Shape 260"/>
          <p:cNvSpPr txBox="1"/>
          <p:nvPr/>
        </p:nvSpPr>
        <p:spPr>
          <a:xfrm rot="2571943">
            <a:off x="1813059" y="4727535"/>
            <a:ext cx="225804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r>
              <a:rPr lang="en-NZ" sz="3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Estudiante/Asociado</a:t>
            </a:r>
          </a:p>
        </p:txBody>
      </p:sp>
      <p:sp>
        <p:nvSpPr>
          <p:cNvPr id="261" name="Shape 261"/>
          <p:cNvSpPr txBox="1"/>
          <p:nvPr/>
        </p:nvSpPr>
        <p:spPr>
          <a:xfrm rot="2516295">
            <a:off x="2499041" y="4150648"/>
            <a:ext cx="2099249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r>
              <a:rPr lang="en-NZ" sz="3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Graduado</a:t>
            </a:r>
          </a:p>
        </p:txBody>
      </p:sp>
      <p:sp>
        <p:nvSpPr>
          <p:cNvPr id="262" name="Shape 262"/>
          <p:cNvSpPr txBox="1"/>
          <p:nvPr/>
        </p:nvSpPr>
        <p:spPr>
          <a:xfrm>
            <a:off x="3407085" y="3251805"/>
            <a:ext cx="2099248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r>
              <a:rPr lang="en-NZ" sz="3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Full</a:t>
            </a:r>
          </a:p>
        </p:txBody>
      </p:sp>
      <p:sp>
        <p:nvSpPr>
          <p:cNvPr id="263" name="Shape 263"/>
          <p:cNvSpPr/>
          <p:nvPr/>
        </p:nvSpPr>
        <p:spPr>
          <a:xfrm>
            <a:off x="3563887" y="2636911"/>
            <a:ext cx="1808368" cy="1707015"/>
          </a:xfrm>
          <a:prstGeom prst="ellipse">
            <a:avLst/>
          </a:prstGeom>
          <a:noFill/>
          <a:ln cap="flat" cmpd="sng" w="57150">
            <a:solidFill>
              <a:srgbClr val="FAC090"/>
            </a:solidFill>
            <a:prstDash val="dot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Shape 264"/>
          <p:cNvSpPr txBox="1"/>
          <p:nvPr/>
        </p:nvSpPr>
        <p:spPr>
          <a:xfrm>
            <a:off x="0" y="-27383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r>
              <a:rPr lang="en-NZ" sz="4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Niveles de Membresía</a:t>
            </a: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hape 269"/>
          <p:cNvSpPr txBox="1"/>
          <p:nvPr>
            <p:ph idx="1" type="body"/>
          </p:nvPr>
        </p:nvSpPr>
        <p:spPr>
          <a:xfrm>
            <a:off x="457200" y="1115616"/>
            <a:ext cx="8229600" cy="54097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b="0" i="0" lang="en-NZ" sz="3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Abierto</a:t>
            </a:r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–"/>
            </a:pPr>
            <a:r>
              <a:rPr b="0" i="1" lang="en-NZ" sz="3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Realizó un PDC o taller </a:t>
            </a: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b="0" i="0" lang="en-NZ" sz="3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Estudiante/Asociado</a:t>
            </a:r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–"/>
            </a:pPr>
            <a:r>
              <a:rPr b="0" i="1" lang="en-NZ" sz="3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En un camino de aprendizaje reconocido.</a:t>
            </a: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b="0" i="0" lang="en-NZ" sz="3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Graduado</a:t>
            </a:r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–"/>
            </a:pPr>
            <a:r>
              <a:rPr b="0" i="1" lang="en-NZ" sz="3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Graduado de un camino reconocido, experiencia &lt;3 años</a:t>
            </a:r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–"/>
            </a:pPr>
            <a:r>
              <a:rPr b="0" i="1" lang="en-NZ" sz="3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Graduado de otro camino, experiencia &lt;3 </a:t>
            </a:r>
            <a:r>
              <a:rPr i="1" lang="en-NZ" sz="3000"/>
              <a:t>años</a:t>
            </a: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b="0" i="0" lang="en-NZ" sz="3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Full</a:t>
            </a:r>
          </a:p>
          <a:p>
            <a:pPr indent="-285750" lvl="1" marL="7429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–"/>
            </a:pPr>
            <a:r>
              <a:rPr b="0" i="1" lang="en-NZ" sz="2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Graduados con &gt; 3 años de experiencia.</a:t>
            </a:r>
          </a:p>
          <a:p>
            <a:pPr indent="-285750" lvl="1" marL="742950" marR="0" rtl="0" algn="l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Char char="–"/>
            </a:pPr>
            <a:r>
              <a:rPr b="0" i="1" lang="en-NZ" sz="2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No graduado pero 7+ años de experiencia en el área.</a:t>
            </a:r>
          </a:p>
        </p:txBody>
      </p:sp>
      <p:sp>
        <p:nvSpPr>
          <p:cNvPr id="270" name="Shape 270"/>
          <p:cNvSpPr txBox="1"/>
          <p:nvPr/>
        </p:nvSpPr>
        <p:spPr>
          <a:xfrm>
            <a:off x="0" y="-27383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r>
              <a:rPr lang="en-NZ" sz="55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Niveles de Membresía</a:t>
            </a: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5" name="Shape 275"/>
          <p:cNvGrpSpPr/>
          <p:nvPr/>
        </p:nvGrpSpPr>
        <p:grpSpPr>
          <a:xfrm>
            <a:off x="251519" y="429624"/>
            <a:ext cx="8640958" cy="6239736"/>
            <a:chOff x="1835694" y="2060848"/>
            <a:chExt cx="4872540" cy="4032448"/>
          </a:xfrm>
        </p:grpSpPr>
        <p:pic>
          <p:nvPicPr>
            <p:cNvPr id="276" name="Shape 27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835694" y="2060848"/>
              <a:ext cx="4872540" cy="403244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7" name="Shape 277"/>
            <p:cNvSpPr/>
            <p:nvPr/>
          </p:nvSpPr>
          <p:spPr>
            <a:xfrm>
              <a:off x="1835694" y="3429000"/>
              <a:ext cx="2664297" cy="2664295"/>
            </a:xfrm>
            <a:prstGeom prst="rect">
              <a:avLst/>
            </a:prstGeom>
            <a:solidFill>
              <a:schemeClr val="dk1"/>
            </a:solidFill>
            <a:ln cap="flat" cmpd="sng" w="25400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8" name="Shape 278"/>
          <p:cNvSpPr txBox="1"/>
          <p:nvPr/>
        </p:nvSpPr>
        <p:spPr>
          <a:xfrm>
            <a:off x="5704173" y="0"/>
            <a:ext cx="3438271" cy="19389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lang="en-NZ" sz="4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Comunidad de Aprendizaje Contintental</a:t>
            </a:r>
          </a:p>
        </p:txBody>
      </p:sp>
      <p:sp>
        <p:nvSpPr>
          <p:cNvPr id="279" name="Shape 279"/>
          <p:cNvSpPr txBox="1"/>
          <p:nvPr/>
        </p:nvSpPr>
        <p:spPr>
          <a:xfrm>
            <a:off x="0" y="1268759"/>
            <a:ext cx="3744415" cy="9541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lang="en-NZ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Empoderando para la Acción y el Cambio</a:t>
            </a:r>
          </a:p>
        </p:txBody>
      </p:sp>
      <p:sp>
        <p:nvSpPr>
          <p:cNvPr id="280" name="Shape 280"/>
          <p:cNvSpPr txBox="1"/>
          <p:nvPr/>
        </p:nvSpPr>
        <p:spPr>
          <a:xfrm>
            <a:off x="251519" y="3542507"/>
            <a:ext cx="3312003" cy="9541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lang="en-NZ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Apoyando Proyectos Regenerativos</a:t>
            </a:r>
          </a:p>
        </p:txBody>
      </p:sp>
      <p:sp>
        <p:nvSpPr>
          <p:cNvPr id="281" name="Shape 281"/>
          <p:cNvSpPr txBox="1"/>
          <p:nvPr/>
        </p:nvSpPr>
        <p:spPr>
          <a:xfrm>
            <a:off x="251519" y="2235533"/>
            <a:ext cx="3528391" cy="11387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lang="en-NZ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Alfabetizando para</a:t>
            </a:r>
            <a:r>
              <a:rPr lang="en-NZ" sz="4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NZ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la Sustentabilidad</a:t>
            </a:r>
          </a:p>
        </p:txBody>
      </p:sp>
      <p:sp>
        <p:nvSpPr>
          <p:cNvPr id="282" name="Shape 282"/>
          <p:cNvSpPr txBox="1"/>
          <p:nvPr/>
        </p:nvSpPr>
        <p:spPr>
          <a:xfrm>
            <a:off x="107504" y="5013176"/>
            <a:ext cx="3168351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lang="en-NZ" sz="4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Portafolios en Línea</a:t>
            </a:r>
          </a:p>
        </p:txBody>
      </p:sp>
      <p:sp>
        <p:nvSpPr>
          <p:cNvPr id="283" name="Shape 283"/>
          <p:cNvSpPr txBox="1"/>
          <p:nvPr/>
        </p:nvSpPr>
        <p:spPr>
          <a:xfrm>
            <a:off x="3142500" y="4145389"/>
            <a:ext cx="3168300" cy="13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lang="en-NZ" sz="4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Mentores de Apoyo </a:t>
            </a:r>
          </a:p>
        </p:txBody>
      </p:sp>
      <p:sp>
        <p:nvSpPr>
          <p:cNvPr id="284" name="Shape 284"/>
          <p:cNvSpPr txBox="1"/>
          <p:nvPr/>
        </p:nvSpPr>
        <p:spPr>
          <a:xfrm>
            <a:off x="5724128" y="5085183"/>
            <a:ext cx="3168351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lang="en-NZ" sz="4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Evaluación &amp; Acreditación</a:t>
            </a:r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